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5"/>
  </p:notesMasterIdLst>
  <p:handoutMasterIdLst>
    <p:handoutMasterId r:id="rId56"/>
  </p:handoutMasterIdLst>
  <p:sldIdLst>
    <p:sldId id="297" r:id="rId2"/>
    <p:sldId id="1248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56" r:id="rId11"/>
    <p:sldId id="1257" r:id="rId12"/>
    <p:sldId id="1247" r:id="rId13"/>
    <p:sldId id="1258" r:id="rId14"/>
    <p:sldId id="1259" r:id="rId15"/>
    <p:sldId id="1260" r:id="rId16"/>
    <p:sldId id="1261" r:id="rId17"/>
    <p:sldId id="1262" r:id="rId18"/>
    <p:sldId id="1263" r:id="rId19"/>
    <p:sldId id="1296" r:id="rId20"/>
    <p:sldId id="1264" r:id="rId21"/>
    <p:sldId id="1265" r:id="rId22"/>
    <p:sldId id="1268" r:id="rId23"/>
    <p:sldId id="1272" r:id="rId24"/>
    <p:sldId id="1273" r:id="rId25"/>
    <p:sldId id="1274" r:id="rId26"/>
    <p:sldId id="1275" r:id="rId27"/>
    <p:sldId id="1276" r:id="rId28"/>
    <p:sldId id="1277" r:id="rId29"/>
    <p:sldId id="1301" r:id="rId30"/>
    <p:sldId id="1267" r:id="rId31"/>
    <p:sldId id="1270" r:id="rId32"/>
    <p:sldId id="1266" r:id="rId33"/>
    <p:sldId id="1278" r:id="rId34"/>
    <p:sldId id="1280" r:id="rId35"/>
    <p:sldId id="1281" r:id="rId36"/>
    <p:sldId id="1279" r:id="rId37"/>
    <p:sldId id="1297" r:id="rId38"/>
    <p:sldId id="1298" r:id="rId39"/>
    <p:sldId id="1299" r:id="rId40"/>
    <p:sldId id="1282" r:id="rId41"/>
    <p:sldId id="1285" r:id="rId42"/>
    <p:sldId id="1286" r:id="rId43"/>
    <p:sldId id="1283" r:id="rId44"/>
    <p:sldId id="1284" r:id="rId45"/>
    <p:sldId id="1287" r:id="rId46"/>
    <p:sldId id="1288" r:id="rId47"/>
    <p:sldId id="1289" r:id="rId48"/>
    <p:sldId id="1290" r:id="rId49"/>
    <p:sldId id="1291" r:id="rId50"/>
    <p:sldId id="1292" r:id="rId51"/>
    <p:sldId id="1293" r:id="rId52"/>
    <p:sldId id="1294" r:id="rId53"/>
    <p:sldId id="1300" r:id="rId54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88456"/>
  </p:normalViewPr>
  <p:slideViewPr>
    <p:cSldViewPr>
      <p:cViewPr varScale="1">
        <p:scale>
          <a:sx n="110" d="100"/>
          <a:sy n="110" d="100"/>
        </p:scale>
        <p:origin x="97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ghi, Payam" userId="074f2ebd-6afc-4315-b390-7d2c21b26061" providerId="ADAL" clId="{EA801CFB-94C7-EE41-B158-E733ECFF83A6}"/>
    <pc:docChg chg="custSel modSld">
      <pc:chgData name="Barnaghi, Payam" userId="074f2ebd-6afc-4315-b390-7d2c21b26061" providerId="ADAL" clId="{EA801CFB-94C7-EE41-B158-E733ECFF83A6}" dt="2025-01-17T12:34:54.225" v="0" actId="7634"/>
      <pc:docMkLst>
        <pc:docMk/>
      </pc:docMkLst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0" sldId="29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0" sldId="297"/>
            <ac:inkMk id="6" creationId="{9A7CED4F-22D5-76F6-CB83-EB802F53E73E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775032608" sldId="124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775032608" sldId="1247"/>
            <ac:inkMk id="6" creationId="{8B98BF19-6EA6-6064-769E-68F19F631D2A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847669920" sldId="1248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847669920" sldId="1248"/>
            <ac:inkMk id="5" creationId="{CD89AE68-E841-7462-6E3F-88583F5085BB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46560474" sldId="1249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46560474" sldId="1249"/>
            <ac:inkMk id="5" creationId="{3A75D5FD-75DB-AD01-6310-E7688F8D03C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429646283" sldId="1251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429646283" sldId="1251"/>
            <ac:inkMk id="4" creationId="{81026AD3-9898-FAC2-4452-26A3B4B8206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457728845" sldId="1252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457728845" sldId="1252"/>
            <ac:inkMk id="4" creationId="{996D80D3-B54C-F25A-E63E-75F4B3A828DF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511828873" sldId="1253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511828873" sldId="1253"/>
            <ac:inkMk id="5" creationId="{C0BECA7D-AF14-7D6E-6375-671E397CA7CA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088468089" sldId="1254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088468089" sldId="1254"/>
            <ac:inkMk id="4" creationId="{82C8E1F2-EB3A-08C6-85A5-0514D0702FA4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356222040" sldId="1255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356222040" sldId="1255"/>
            <ac:inkMk id="5" creationId="{18481FFA-2A7A-3725-D5C7-F3C34FEE5BE5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928087326" sldId="1256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928087326" sldId="1256"/>
            <ac:inkMk id="4" creationId="{EFD441C5-3303-9904-6CE6-53DDFFBC3A3F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379158604" sldId="125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379158604" sldId="1257"/>
            <ac:inkMk id="4" creationId="{825BC4FF-A23F-5730-9880-5B974653B6DA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442844145" sldId="1258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442844145" sldId="1258"/>
            <ac:inkMk id="5" creationId="{637F51D0-47C1-B97B-403E-4CF1B18523A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431555034" sldId="1259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431555034" sldId="1259"/>
            <ac:inkMk id="5" creationId="{B2E4DBB7-B11F-1A95-0DC7-491AC22A3922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915216138" sldId="1260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915216138" sldId="1260"/>
            <ac:inkMk id="3" creationId="{CF49E686-6473-7DD7-944E-2CE519CA852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547421249" sldId="1262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547421249" sldId="1262"/>
            <ac:inkMk id="2" creationId="{49C2B653-FAF0-5577-2E0B-4F93D2A22E2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610914927" sldId="1263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610914927" sldId="1263"/>
            <ac:inkMk id="6" creationId="{9AF17406-FBB7-A7BB-BE53-21E56BA5CA0F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4111933525" sldId="1264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4111933525" sldId="1264"/>
            <ac:inkMk id="3" creationId="{72C7DB7C-037D-8E4B-9D14-9BE6828784AD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817444296" sldId="1266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817444296" sldId="1266"/>
            <ac:inkMk id="7" creationId="{4B6B9E48-4308-24A5-2850-0C6B3257BE3E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754905175" sldId="1270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754905175" sldId="1270"/>
            <ac:inkMk id="5" creationId="{68E6513D-2F2B-9B3F-98C6-0E3D703430B7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931014563" sldId="1272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931014563" sldId="1272"/>
            <ac:inkMk id="5" creationId="{B0E0136C-8F60-B769-457D-71C6A20C5724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226318145" sldId="1274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226318145" sldId="1274"/>
            <ac:inkMk id="4" creationId="{6C139E01-302A-DB68-5588-4C6D62D1AC26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685011248" sldId="1275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685011248" sldId="1275"/>
            <ac:inkMk id="5" creationId="{F5FE2BBB-1E2B-7507-6290-7B9E014740A5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358812999" sldId="1276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358812999" sldId="1276"/>
            <ac:inkMk id="5" creationId="{34ECA648-2480-0FB2-7D47-91833094577D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835644728" sldId="127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835644728" sldId="1277"/>
            <ac:inkMk id="5" creationId="{249E9FC4-C48E-BF97-31FE-F576442A04C0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325906555" sldId="1278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325906555" sldId="1278"/>
            <ac:inkMk id="6" creationId="{01F2BE26-3B1E-8B58-B0D2-C23A6A1F012C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657161133" sldId="1279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657161133" sldId="1279"/>
            <ac:inkMk id="5" creationId="{29F8EF39-A296-3CB2-3446-FB89DABA0B5C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962272867" sldId="1281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962272867" sldId="1281"/>
            <ac:inkMk id="5" creationId="{2B456619-CBB5-EBB3-5A8E-722E37EA9C8E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456767064" sldId="1282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456767064" sldId="1282"/>
            <ac:inkMk id="6" creationId="{09DEF5AC-AF79-9051-E28A-CA8EE00426B4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993955397" sldId="1285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993955397" sldId="1285"/>
            <ac:inkMk id="4" creationId="{FBA4D311-7C37-2EE8-D40D-F3220FDF5091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97283031" sldId="1286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97283031" sldId="1286"/>
            <ac:inkMk id="5" creationId="{D825A461-DDBA-1C60-4EAF-EC80BA1B0984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328032191" sldId="128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328032191" sldId="1287"/>
            <ac:inkMk id="5" creationId="{4AE58179-9116-0E57-0C45-A7DA1CAD9913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582233016" sldId="1288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582233016" sldId="1288"/>
            <ac:inkMk id="4" creationId="{C19C5366-E0E5-EDCD-2CE0-7FB52AE67BC5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1030651405" sldId="1289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1030651405" sldId="1289"/>
            <ac:inkMk id="4" creationId="{A67E13BC-42F0-6AB4-C85D-AA9101F32953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3577175637" sldId="1290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3577175637" sldId="1290"/>
            <ac:inkMk id="3" creationId="{6A6205FB-1EC6-27EB-D93A-6CB783436C47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2538787645" sldId="1296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2538787645" sldId="1296"/>
            <ac:inkMk id="4" creationId="{8C6D307C-ACB8-689E-6A97-F0D9D5E8E970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403442825" sldId="1297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403442825" sldId="1297"/>
            <ac:inkMk id="5" creationId="{DD08EF53-74D9-90A9-DD7E-99C525C5E521}"/>
          </ac:inkMkLst>
        </pc:inkChg>
      </pc:sldChg>
      <pc:sldChg chg="addSp">
        <pc:chgData name="Barnaghi, Payam" userId="074f2ebd-6afc-4315-b390-7d2c21b26061" providerId="ADAL" clId="{EA801CFB-94C7-EE41-B158-E733ECFF83A6}" dt="2025-01-17T12:34:54.225" v="0" actId="7634"/>
        <pc:sldMkLst>
          <pc:docMk/>
          <pc:sldMk cId="863838765" sldId="1301"/>
        </pc:sldMkLst>
        <pc:inkChg chg="add">
          <ac:chgData name="Barnaghi, Payam" userId="074f2ebd-6afc-4315-b390-7d2c21b26061" providerId="ADAL" clId="{EA801CFB-94C7-EE41-B158-E733ECFF83A6}" dt="2025-01-17T12:34:54.225" v="0" actId="7634"/>
          <ac:inkMkLst>
            <pc:docMk/>
            <pc:sldMk cId="863838765" sldId="1301"/>
            <ac:inkMk id="3" creationId="{3590E7C4-0794-90E2-15C7-82CC87A2F3F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30711 7691 8517,'-14'-1'496,"-1"-4"275,1 3 1,5-6 57,-1 4-1448,7 2 0,-2-4-538,10 6 1,-2 0 498,7 0 291,-7 6 0,5-4 367,-4 2-102,-2-2-11,4-2 1207,-6 0-516,0 0-503,-6 0 36,4 0 212,-4 0-281,6 0-676,0 0 1,0-6-1,0-2 1</inkml:trace>
  <inkml:trace contextRef="#ctx0" brushRef="#br1">18853 9923 8290,'-5'19'0,"1"0"0,-7 6 0,3-3 0</inkml:trace>
  <inkml:trace contextRef="#ctx0" brushRef="#br1">18668 10236 8290,'-14'-6'0,"0"-2"0</inkml:trace>
  <inkml:trace contextRef="#ctx0" brushRef="#br1">18626 9923 8143,'-13'-27'-86,"4"2"1,2 1 0,3 1-1,-1 0 1,2 4 0,1 4 977,2 0 1,0 1-1,0 0 1,0 0 1319,0 0-1968,0 6 0,-5 5 1,1 12-1,-1 10-6,-2 6 0,4 7 1,-5 6-1,2 8-64,3 3 1,-3 12-174,1 1 19,-6 6 0,9 4 1,-2 3-1,2 0 0,2 0 1,0-3-1,0-2-74,0-4 1,-2 2-44,-2-6 1,2-9-1,-3-10 1,2-8-140,-2-5 1,2-3-595,-6-4 0,4-8-974,-4-11 1391,5-2 1,-2-10-1,8-6 1,1-8 412,2-5 0,6-14 0,-3-4 0</inkml:trace>
  <inkml:trace contextRef="#ctx0" brushRef="#br1">18640 9681 8143,'14'-42'0,"7"1"0,2 3 352,4 3 0,3 7 0,3-1 0,5 2 0,3 4 272,2 4 0,6 9 0,2 5 0,1 4 13,0 1 1,-8 12-299,-1 7 1,-13 13 0,-13 6 0,-6 5 183,-6 4 0,-16 2-435,-8 3 0,-14 3 0,-8-3 1,-8 5-48,21-26 0,0 0 0,-25 23-152,22-25 0,0-1 0,-32 19 0,1 0 0,1-4-84,-3-5 1,12-5-275,0-9 0,8-10 0,8-9 1,7-4-1158,9-1 1,10-6 269,5-4 1356,10-2 0,9-15 0,9-3 0</inkml:trace>
  <inkml:trace contextRef="#ctx0" brushRef="#br1">19720 9966 8230,'8'-29'61,"3"6"1,-6 0 0,-2 1-1,-1 2 1,-2-1 496,0 4 0,-3 6 1,-5 3-1,-8 2 1,-5 2-1,-4 4 130,-2 5 0,-1 5 0,-2 9 0,-2 6-288,-1 7 0,-3 5 0,6 11 1,5 4-62,2 3 0,4 2-283,5 0 1,2 5 0,2-1 0,7-1 152,6-1 1,11-9-502,10-2 201,-3-4 1,5-8 0,-2-3-1,3-4 1,0-6-554,-3-4 1,1-3 0,-5-3 0,1-4-984,-1-4 1,4-3 181,-5-2 1,6 4 1444,-1 1 0,3 0 0,1-5 0</inkml:trace>
  <inkml:trace contextRef="#ctx0" brushRef="#br1">20190 9724 8326,'0'-14'-202,"0"0"1,-2-1-1,-1 1 1,-2 0 0,2 0 666,1 0 0,2-1 0,0 1 1,0 0 778,0 0 0,-1 1-811,-4 4 0,4 5 1,-6 14-13,1 9 0,4 6-357,-2 4-102,-4 5 1,6 3 0,-3 5 0,4 1 0,2 0 0,3-1 0,2-1-852,2-3 1,-4-3 698,6-7 0,1-6 1,6-4-1,2-7 96,-1-6 0,-1-5 116,2-5 1,-3-11 0,3-11 0,-3-6 314,-2-3 0,3-2-102,-3-5 1,4 1 0,-9-1-1,2 2 108,-1 3 1,-2-2-305,-4 7 1,3-5 0,2 7 0,-2 4 136,-1 6 1,-5 10-29,4 2 0,-2 7 122,2 2-157,-3 7 0,4 7 1,-6 0-1,2-1 33,2-4-168,-2 4 1,4-5-1,-4 4-4,3-2 322,-4-4 92,5-6-297,-6 6-442,0-4 422,0 4-110,0-6 1,2 5 0,1 1 87,2 2 1,0 2-20,-5 4 0,1 0 0,2 0 1,2 2 114,-2 3 0,-1 3-86,-2 7 0,5-1 0,-1 1 0,0 1 32,-3 3 0,-1-3 78,0 3 0,0 2 0,0-2 0,0-2 23,0-1 1,-2-1-160,-2-1 0,2 1 0,-4-1 0,1-1-22,0-3 1,-4 1-53,4-6 1,-6 0 0,2-3-1,-6-1 67,-4 0 1,2 2-110,-7-7 0,1-3 1,-6 1-1,1-1-400,-1-4 0,3-2 191,2-1 0,3 0 1,7 0-1,0 0-1777,0 0 1086,6 0 1,1-1 0,9-2 982,3-2 0,3 0 0,6 5 0</inkml:trace>
  <inkml:trace contextRef="#ctx0" brushRef="#br1">21057 9752 8336,'0'-9'-547,"0"0"0,0-3 0,0 0 775,0-2 1,0 4-1,0 1 1,0-2-9,0-2 0,0-6 1,0 0-1,0 2 0,0 1 1,0 0 192,0-3 1,0 3-1,0-4 1,0 1 143,0 0 0,0-2-298,0 2 0,0 4 0,0-4 0,0 3 482,0 2 1,0-1-307,0 1 1,0 0 0,0 0 789,0 0-1008,0 6-30,0 1 0,0 9-20,0 3 0,0 7 1,0 9-1,0 1 96,0 3 1,0 2-159,0 1 0,0 2 0,0 4 0,0 4 143,0 3 0,0 0-151,0-3 1,0 4 0,0-1 0,1 7 78,4 2 1,-2 1-110,7 1 1,-1-1 0,6-6-1,-3 4-92,-2 2 1,2-7-16,-2-1 0,-2-2 0,1-6 0,1 1 63,-2 3 1,3-5 41,-7-6 0,3 0 0,-4-5 0,2 0 187,-2 1 1,-2-11-81,-1 1 0,0-3 1,0 3 223,0 0-808,0-6-928,0-2 464,0-6 0,0 2-3132,0 3 2267,0-4 1,0 7 1740,0-3 0,0 3 0,0 6 0</inkml:trace>
  <inkml:trace contextRef="#ctx0" brushRef="#br1">21711 10136 8198,'-13'2'-363,"2"1"1,2 3 0,-2 1-1,0 1 1,0-2 400,1 0 1,1-1 462,-6-5 1,1 0-8,0 0 1,4-2 231,1-2-78,6 2-439,-3-11 0,6 6 0,0-8 1,0 1 79,0 0 0,0 0 1,0-2-1,0-2 27,0 0 1,1-8-132,4 3 0,-2-4 1,6-2-1,4 1 203,5-1 0,-3 1-194,4 0 0,-3 1 0,0 1 0,1 3 176,2-3 0,2 6-189,-2 1 1,-4 3 0,4 2 0,-1 0 129,1 0 0,-8 6-155,3 3 0,-3 3 0,3 2 156,1 0-369,-1 0 0,-2 2 1,-1 3-1,-3 4 11,-1 4 0,-1 1 51,-1 0 1,-4 5 0,6 2 0,-3 1 8,1 3 0,0 7-39,-5 1 1,0 6 0,0-1-1,0 3-283,0 2 0,-5 0 184,0-1 0,-1-4 1,3 0-1,-2 0 6,2-2 0,1-6 90,2-6 0,0-7 1,0 2-1,0-3 27,0-2-108,0-6 183,0-1 83,0-7 1,0-7-1,0-2-120,0-4 0,2-3-120,3-3 0,-4 4 0,4-6 0,-3 1-267,-2-4 1,4 2 136,1-2 0,5 0 0,-4-4 0,0-1 5,1 1 1,4 0 150,-2-1 0,-1-1 0,1 0 1,1 0-73,-2 3 0,4 4 375,-2-1 0,-4 2 0,1 4 812,-1-1 39,-5 0-82,6 5-482,-7 6 89,0 2-543,-7 6 1,1 2-1,-3 2-113,4 6 1,3 2 10,2 3 1,0 0 0,0 3 0,0 2 37,0 3 1,5 0-38,0 6 0,6 1 1,-2 1-1,6 2 26,4-1 0,-2-2-56,7-2 0,-5 6 0,4-1 0,1-2-34,-2-1 0,0-6 75,-3 0 1,-3-5-1,1 3 1,-4-3 70,-4-7 23,-5 3 0,4-12 18,-4 6-190,-2-6 1,6 4 0,-4-7-1019,6 0 1,-2 0-901,1 0 1,-4 0-613,5 0 2619,-7 0 0,9 0 0,-4 0 0</inkml:trace>
  <inkml:trace contextRef="#ctx0" brushRef="#br1">22777 9539 8259,'-4'-14'-34,"-1"-2"1,0-1 0,0-2 0,1 1-1,0 3 1,1 0 504,-1 1 1,2 5-1,-3-1 1,4-1-1,1-1 153,0-3 0,1 8 0,2 0-205,2 1 1,1 4-1,-1-2-191,5 2 0,-2 4-86,1 2 1,-1-1-1,3 7 1,-2 1 24,2 2 1,2 1-78,1 0 0,2 5 1,2 2-1,0 1 73,0 3 0,2 7-197,-1 1 1,5 6 0,-3-2 0,-1 2-25,1 4 0,-2-4 207,-5 9 0,0 2 0,-1 1 0,-2-1 304,-2-2 1,-6 1-336,2-2 0,1 0 1,-1-6-1,-2-3 75,-1-5 1,-2 2-171,0-2 1,-2 1 0,-2-6 0,-4-1 162,0-3 1,-5 1-104,4-6 1,-4 4 0,-1-4 0,0-3 14,-1-5 0,6 0-70,-1-6 1,1 5 0,-5-6-124,0-1-1088,-1-1 1,1-2-1772,0 0 1205,6 0 1,2-6 1748,6-4 0,6-2 0,2-3 0</inkml:trace>
  <inkml:trace contextRef="#ctx0" brushRef="#br1">23303 10278 8341,'10'0'196,"-2"-1"1,0-2 1030,-1-2-824,3 0 1,4 1 0,0-3 0,1 1 0,0 0 0,3 2 0,2 1 1308,2-1 0,1 2-838,0-3-866,4-3 1,-6 7 0,4-6-1,-1 3 1,-1-1-476,-1 2 1,-1 1 0,-7 2-708,0 0-2767,-6 0 3941,-1 0 0,-7 6 0,0 2 0</inkml:trace>
  <inkml:trace contextRef="#ctx0" brushRef="#br1">23545 10392 11833,'14'0'3780,"-4"0"-2142,-1 0-876,1 0 1,4 0-1,2 0 1,1 0-1,4 0 1,-1 0 0,2 0 247,0 0 1,-3 0-1134,5 0 1,-2 0 0,3-1 0,-2-3-586,-3 0 1,-1-3-1414,-5 3 1,0 2-1,-1-4 2121,-3-1 0,2-7 0,-4-8 0</inkml:trace>
  <inkml:trace contextRef="#ctx0" brushRef="#br1">24355 8672 8423,'5'-22'58,"0"3"0,-2 2 1,0-1-1,0-1 1,2 2-1,-2 1 375,-1 2 1,-1 0 0,3-1 0,0 1 0,0 0 354,-3 0 0,-2 6-496,-4 3 1,-3 4-1,-5 2-134,4 4 0,-2 3 0,6 8 0,2 3-63,1 4 0,2 4-14,0 2 0,0 4 0,0 3 0,0 3 47,0 6 1,5 5-171,0-2 1,4 4 0,-3-5 0,2 1 77,3 1 1,-3-7-171,2 1 0,-2-7 0,3-9 0,-3-3-1630,-2-5 1146,-1-4 0,-7-7 0,-3-3-506,-4-3 0,-4-2-402,-1 0 1526,0-7 0,-13-7 0,-3-8 0</inkml:trace>
  <inkml:trace contextRef="#ctx0" brushRef="#br1">24341 8388 8502,'29'-38'-355,"-1"0"0,2-2 1064,3-1 0,4 5-205,5 3 0,1 4 0,-2 7 0,-2 6 320,-1 5 0,-8 8-391,-1-1-329,-1 8 0,-12 6 1,1 9-1,-4 4 1,-5 6-22,-2 4 1,-3 2 0,-7 4-1,-6-1-256,-2 2 0,-9-4 36,-3 2 0,1-5 0,-4 5 0,-3 0-244,0-2 1,-5-1 129,2-7 0,0 1 1,4-2-1,1-4-583,-1-4 1,7-3 209,3-2 0,4-4 1,0-2 623,1-2 0,0-8 0,0-5 0</inkml:trace>
  <inkml:trace contextRef="#ctx0" brushRef="#br1">25152 8530 8387,'6'-14'27,"-3"-1"1,5 1 0,0 0 0,-2-2 0,1-1 554,-4-2 1,3 0 0,-1 5 0,-2-1 472,-2 1 1,-2 6-1,-4 4-739,-4 2 1,-4 8 0,-3 5 0,-3 7 104,-4 5 1,0 9-301,0 1 1,4 7 0,-3-2 0,1 4-105,4 6 0,6-4-66,1 3 1,7 2-1,0-1 1,8-3-194,9 0 1,3-4 295,12-3 1,-2-5-1,9-9 1,0-6 39,1-2 0,-6-3-172,2-4 0,-4-2 0,-6-7-1758,-4 0 922,-9 0 0,-5-5 1,-10 0 913,-5 2 0,-2 2 0,-2 1 0</inkml:trace>
  <inkml:trace contextRef="#ctx0" brushRef="#br1">26758 8501 8255,'0'-14'-236,"0"0"1,0 0-1,0-2 1,0-1 578,0-2 1,0-7 0,0 4 0,0 0 0,0 2 0,0 1 329,0 0 0,-1-5 0,-3 5 0,0 2 285,1 1 1,-1 6-766,0 1 1,-3 7 0,-2 2-1,4 10-98,4 7 0,1 5-107,0 7 0,0 4 0,0 3 1,1 4-532,4 4 0,1 2 219,4-4 0,2-4 0,-2-1 1,2-3-98,3-2 0,4-2 410,0-2 0,1-7 0,-1-7 1,3-7 237,0-6 0,5-4 89,-3-7 0,-2-5 0,0-15 0,-1-2 313,-4-1 0,-1-5-412,-2 5 0,0-5 1,0 3-1,1-1 42,-1-4 1,0 4-263,0-2 0,-1 6 0,-2-1 0,-1 3-206,1 2 191,1 6 1,1 6 0,-2 8-103,-2 2 153,-5 7 0,7 7 0,-5 6 0,0 1 114,1-1 1,-3 5 25,-4 0 0,5 4 1,1-2-1,1 1 12,-1 3 1,0 2-224,-1 2 0,-3 4 0,2 2 0,-2 3-212,-2 6 0,0-5 118,0 9 1,0-12 0,0 7 0,0-2-34,0 0 0,-5 0 91,0-3 0,-4-5 1,3-8-1,-2-1-131,-3 1-91,-2-4 0,-1-2 0,0-8-675,-1-2 1,6-6 239,-1 2 1,6-3 0,-6-2-813,-1 0 1543,-1 0 0,-3 6 0,1 2 0</inkml:trace>
  <inkml:trace contextRef="#ctx0" brushRef="#br1">26502 8402 8246,'-12'-14'-54,"1"-1"0,3 1 1,0 0-1,1 0 1,0-2-1,0-1 395,1-2 0,-4 0 0,6 5 1,1-1-1,1 1 0,2 0 185,0 0 1,0 4 0,0 1 1080,0-2-466,0-2-1032,0 5 0,0 8 1,0 10-1,0 2 195,0 2 1,2 2-148,2 3 1,-2 3 0,3 8 0,-2 2-78,2 1 0,-2 5-119,6-5 0,-4 7 0,3-2 1,0 3-78,0 1 1,1-1 66,5-3 0,-1 3 0,-2-4 1,-3 1-60,-2-1 1,4-7 44,-6-1 1,6-2-1,-5-8-744,-2-2 191,-2-1-579,-1-8-1697,0-2 2892,-6-6 0,-2-6 0,-6-2 0</inkml:trace>
  <inkml:trace contextRef="#ctx0" brushRef="#br1">25493 8558 8350,'0'-14'-40,"0"0"1,0 0 0,0-1 0,0 1 0,0 0 0,0 0 591,0 0 1,0-1 0,1 1 0,6 0 0,5 0 0,6 1-48,-1 4 0,4-2 1,-1 4-1,2 1-329,4 0 1,-6 4 0,1 10-1,-2 8-135,0 4 1,-5 4-147,-5 4 1,-6 6 0,2 2 0,-3 2-392,-2 1 1,-7 5 312,-2-6 1,-5-1 0,-4-1 0,-1-1-224,2-4 1,-3-2 345,1-5 1,0 1 0,4-6-42,1-2 0,5-7 253,-1-6 1,7-5-1,-2-7 1,4-6 109,1-2 0,0-5-226,0 2 0,1-6 0,4 0 0,3-5 27,0-3 1,4-1-39,-2 6 0,3 0 0,1-2 1,0-2-1,0-1 0,0 0-79,1 4 0,-1 1 1,0-1-1,0 2 51,1 4 0,-3 2 119,-2 7 1,-2 5 541,-4-1-511,-2 7 1,4 3 0,-6 9-26,0 4 0,0 1 64,0 0 1,0 1-1,0 0 1,0 3 17,0 1 0,5 5-169,0-6 0,-1 6 0,-2-3 1,1 1-405,2 3 1,4 0 65,-4-1 43,6 3 1,-8-5-1,7 5 1,1-2-1,2-1-551,1 1 1,-5-4 0,1-1-1,1-1-223,1 0 0,3-2 1034,-1-7 0,0 3 0,0-6 0</inkml:trace>
  <inkml:trace contextRef="#ctx0" brushRef="#br1">26090 8644 8292,'6'-15'198,"-4"1"1,4 0 2850,1 0-1602,0 0-950,8 6 1,-6 1-1,-1 9 1,-2 3 690,-2 4-1205,-3 4 1,-1 6 0,0 1 0,0 2 0,0 2 0,0 0 0,0-1-342,0 3 1,0-4-193,0 1 1,0-4-1,0 4 1,0-3-405,0-3 0,2-2 86,2-6 1,-2 4 0,3-4 867,-4 4 0,6-5 0,1-2 0</inkml:trace>
  <inkml:trace contextRef="#ctx0" brushRef="#br1">27725 8231 8459,'-8'-14'38,"-3"5"0,5-1 0,-2-1 1552,-3-2 0,4-1 582,3 0-1862,2 6 1,8 3 0,4 10 0,3 5-6,1 2 0,5 4-228,0 3 0,4 3 0,-2 7 0,0 1-198,-1 3 0,4-2-17,-5 7 139,0-6 0,0 9 0,0-2 0,-4 6 0,-4 2-59,-6-1 0,-3-2 0,-4-1 0,-3-2 176,-4-3 0,-10 1-6,-5-6 1,-3-4 0,-1-7 0,1-2 148,3-2 0,-1-4-135,6-5 1,0-2-1,5-7 204,0 0-541,6 0 0,2-2 1,7-3-934,4-4 0,-2 3-157,7 1 1,-1-1 1300,5 1 0,7 0 0,1 5 0</inkml:trace>
  <inkml:trace contextRef="#ctx0" brushRef="#br1">28578 8118 8395,'0'-15'42,"0"1"1,0 0-1,0 0 1,0-1-1,0 1 1,0 0 824,0 0 1,0 0 0,0-1 758,0 1-1418,0 6 0,0 8 1,0 10-1,0 4-21,0 5 0,5 3 1,0 8-1,-2 3 23,-2 5 1,4 3-113,0 2 0,0 4 0,-5 2 0,0 2 84,0 2 1,0-2-167,0 1 1,0-6 0,0 1 0,1-4-80,4-5 1,-4-3-55,4-7 0,-2-1 1,0-3-1,2-5-894,-2-4-64,-1-7-147,-2-1 365,0-7 1,0-2 0,-2-1 856,-2-2 0,-4-6 0,-6 3 0</inkml:trace>
  <inkml:trace contextRef="#ctx0" brushRef="#br1">28507 7919 8415,'8'-29'-26,"5"1"1,-2-1 0,4 2 387,4 4 0,7 1 0,-1 4 0,5-1 596,3 2 0,7 6-699,-2 1 1,-2 7 0,0 0 0,-1 6-43,-3 7 1,1 4-1,-5 5 1,-6 6 58,-4 7 0,-6-1-233,-2 7 1,-4-1 49,-6 0-133,0 5 0,-6-12 0,-4 4 0,-4-1 1,-3 1-12,-2-3 0,-7-2 1,3-6-1,-4-2-22,-2-1 0,1-5-44,0-1 1,5-2 0,5-5 0,0-1-694,-1 0 0,8-1-1316,-3-5 2126,9 0 0,-7 6 0,4 2 0</inkml:trace>
  <inkml:trace contextRef="#ctx0" brushRef="#br1">29332 8260 8449,'0'-14'47,"0"-1"1,0 1 0,0 0 456,0 0 1,0 4-1,0 1 464,0-2 0,-7 3 0,-2 0-43,-4 2 1,-1 1-580,0 5 0,0 1-189,-1 4 0,6 3 0,-1 6 0,1 2 101,1 3 0,0-2-335,3 7 0,4 0 0,-4 4 0,3 2-269,2 3 0,0-1 191,0 6 0,0-7 1,2 4-1,3 0-76,4 3 1,4-2 183,1 2 82,7-6 1,1 2 0,6-5-1,1-2 1,-1-2 177,1-1 1,4-7 0,0 0 0,-3-5 651,-5-8-832,2-2-728,-11-2-1271,-2-6 1966,-8-2 0,-12-7 0,-2 1 0</inkml:trace>
  <inkml:trace contextRef="#ctx0" brushRef="#br1">29744 8331 8323,'0'-14'110,"0"-1"1,0 1-1,2 0 1,1 0-1,1 0 1,1-1 565,1 1 0,-2 0 0,4 0 0,-1 1 1,1 2-256,3 1 0,2 7 0,1-1 1,0 2-270,1 2 0,-1 6 1,0 5-1,0 7-1,1 5 0,-6 4-246,1 2 1,-6 1 0,4 1 0,-2 4-192,-2 1 0,-3 1 33,-1 1 0,-5-4 0,-1-7 1,-2-1-362,-3-3 1,-1-5 405,-3 1 0,1-5 0,0-5 14,0-4 0,-1-3 275,1-2 1,5-7 0,1-2 0,2-5-25,2-5 1,3-3-45,1-7-55,0 1 0,1-2 0,4-2 0,5-3 0,2 1 42,2-1 1,2-3-1,2 5 1,1 0 64,-2-2 1,-1 9 52,-2-2 0,0 4 0,0 1 0,-1 4 961,-3 3 495,2 8-119,-10-5-1246,4 12 0,-6 1 1,0 9-130,0 4 0,0 3-2,0 3 0,0-2 0,2 7 0,2 1-58,6 2 0,-2 1-234,1 1 1,1-6-1,6 1 1,1 1-724,2 2 0,0 0 523,-5-3 0,5-2 0,0-5 0,0 1-583,1-6 0,-4 1 326,3-8 1,-3 4 0,0-4 670,3-2 0,3-1 0,6-2 0</inkml:trace>
  <inkml:trace contextRef="#ctx0" brushRef="#br1">30284 8317 8351,'0'-15'440,"2"1"356,3 0 1,-2 0-1,6 1-273,2 4 1,2-2-1,1 6 1,0 2-426,1 1 0,-1 2 0,0 2 0,0 2-27,0 6 0,-1 4-71,-3 5 0,1-2 1,-7 7-1,-1 1-300,-1 2 1,-4 2-161,-2-1 427,2 1 1,-9-6 0,6-1 0,2 0 0,2-1 263,1 0 1,1-2 0,4-7 288,4-2 0,6-4-324,4-6 1,1 0 0,5-2 0,-1-2-304,1-6 0,1-2-479,-3-3 1,-2 3-1,-7 1-2947,0 1 3533,-6 1 0,-1-6 0,-7 1 0</inkml:trace>
  <inkml:trace contextRef="#ctx0" brushRef="#br1">30682 7847 8373,'0'-14'208,"0"0"0,0 0 575,0 0 1,0 4-1,0 1 1605,0-2-1436,7 4-696,-6 1 0,10 8 1,-4 2-1,1 4 1,1 3-1,0 2 1,1 4 409,1 4 1,2 2-546,1 6 1,0 6 0,0 3 0,1 3 37,-1 1 1,-2 6-122,-2-1 1,2 2 0,0-2-1,3 4-259,4 0 1,0-3-58,-5-5 0,-1-7 0,-2-2 0,-1-4-2071,1-2 22,-5-6-1283,0-1 3610,-6-13 0,0-15 0,0-8 0</inkml:trace>
  <inkml:trace contextRef="#ctx0" brushRef="#br1">31024 8061 9349,'7'0'3905,"5"1"-3518,-8 4 1,7 3 0,-1 8 0,2 1 172,3 2 0,-1 5-542,0-5 0,5 4 0,2-4 1,1-1-100,3-2 0,-3-4-7,2-2 1,-7-4 0,2-8 0,-3-2-183,-2-6 0,-1-4 215,-4-5 1,2-3-1,-6-7 1,0 1 55,1 0 1,-3-1 172,7 1 1,-6 6 0,4 3 0,0 3 35,0 2 1,-3 6-35,4 3-78,1 3 1,4 15 0,0 6 0,1 8 0,-1 6 248,0 5 0,-1 5 0,-2 4 1,-3 5 365,-2 3 0,-1 7-396,-5 0 1,0-1 0,0-4-1,-2 0-126,-3 0 0,-3-2 0,-7-4 0,-3-7-61,-1-5 0,0-9-343,5-1 0,-5-2 1,2-8-1,3-4-2699,2-4 1446,3-4 1,1-9-344,3-3 0,4-4 1809,1-10 0,12-3 0,4-7 0</inkml:trace>
  <inkml:trace contextRef="#ctx0" brushRef="#br1">31678 7975 8380,'0'-9'0,"0"-1"0,0-1-125,0 5 1,0-2 0,0 3 0,-2-4 1732,-3-4-617,4 5-306,-6-4-431,7 10 172,0-10 0,7 10-75,2-3 1,4 5-1,1 3 1,-1 4 179,-4 1 1,4 1-332,-4 5 0,5 5 0,4 2 1,1 3 101,-2 6 0,-1 3-163,-2 5 0,0 7 1,1 0-1,-3 2-129,-2 2 1,1-2-110,-6-4 0,-1 0 0,-4-4 0,-1-4-263,-4-7 0,-3-9 186,-6 0 0,-7-3 1,-1-3-1,-2-2-566,1-2 0,1-6-8,-2 2 1,3-3 0,7-2-1,0 0-2254,0 0 3004,0 0 0,-1-13 0,1-3 0</inkml:trace>
  <inkml:trace contextRef="#ctx0" brushRef="#br1">32076 8388 8432,'14'0'86,"0"0"0,0-2 0,1-1 507,-1-2 1,-5 0 0,1 5-339,1 0 1,-3 5-563,1 0 1,-6 1 306,2-1 0,-3 3 0,-2 6 0</inkml:trace>
  <inkml:trace contextRef="#ctx0" brushRef="#br1">32346 8388 8432,'22'0'-262,"-3"0"0,-3 0 475,-2 0 0,0 0 0,0 0 1,1 0-71,-1 0 1,0 0-381,0 0 0,0 0 0,1 0-668,-1 0 905,-6 0 0,4 0 0,-4 0 0</inkml:trace>
  <inkml:trace contextRef="#ctx0" brushRef="#br1">32858 8416 8432,'14'0'782,"0"0"191,0 0 0,1-5 0,-1 1-205,0 0 0,0 3 1,0 1-1,1 0-657,-1 0 0,0 0-170,0 0-520,-6 0 0,5 0 1,-5 1 578,0 4 0,4-3 0,-4 4 0</inkml:trace>
  <inkml:trace contextRef="#ctx0" brushRef="#br1">25877 10051 8394,'-10'0'-1754,"1"0"2149,-2 0 1,-2 0-72,-1 0 0,6 2 1,2 1 219,-1 1 1,4 1 134,-6-5-377,6 0 190,-4 0-322,7 0 0,7 0 1,2 0-23,4 0 1,1-5-100,0 1 1,2-1 0,3 3 0,5-1-2,2-1 1,4-8 7,4 3 0,2 1 0,7-1 0,1-2-31,3-2 0,10 3-25,9 1 0,2-1 1,0-2-1,-1 1-30,1 1 1,1 6 29,2-6 1,-11 7-1,-3-2 1,-3 4-58,-4 1 0,6-5 79,-4 0 0,-3 0 0,0 5 0,-2 0 54,0 0 1,4-4-52,1-1 1,-6 0 0,8 5-1,-5 0-19,-2 0 0,8-5 17,2 1 1,0-1-1,6 3 1,0-1 84,4-1 1,4-8-71,5 3 0,3 1 1,-37 4-1,1 0 1,0 0-1,-1 0-92,1 0 0,0 0 0,3 2 1,1 0 80,3-3 0,-1 0 1,-1 1-1,-1 0 1,2-1-1,0-1 1,-1 2-1,-1 0-17,0 1 1,-1 0 0,1-2 0,-1-1-6,2 1 0,-1 0 0,1 0 1,0-1-1,-2 1 0,-2-1 1,1 2-1,1-1-64,-1-1 1,1 1-1,0 1 1,0 0-1,1-1 1,1 0-1,-3 0 1,0-1-30,-2 0 1,0 0 0,0 1 0,0 0 68,-1 0 1,1 1 0,0 0 0,-1 0 0,1-2-1,0 1 1,-1 0 0,-1 0 23,0 0 1,-1-1 0,2 3 0,0 0 2,-2 1 1,0-1 0,4 0 0,-1 0 0,0 0 0,-1 1 0,37-1-20,-4 1 1,-4 2 4,0 0 0,0 0 0,-1 0 0,-3 0 15,0 0 0,-7 5 13,1 0 1,-4 0 0,-5-5 0,-6 0 71,-6 0 0,-7 0 446,-9 0-102,-4-7 0,-20 4-748,-9-6 1,-6 6 0,-8-2 0,-3 3-1796,0 2 2105,-3 0 0,1 0 0,-1 0 0</inkml:trace>
  <inkml:trace contextRef="#ctx0" brushRef="#br1">28564 10648 8333,'0'-28'-121,"-5"1"1,-1 3 0,0 5 346,-1 3 0,-2 2 0,2 2 1,1 0-1,-2 5 681,0 0 1,4 4-1,-4 9 1,1 9-540,4 7 1,2 5 0,1 3-1,0 4 40,0 9 1,1 1 0,2 8 0,4 4-5,1 4 0,-4 0-657,6 6 1,-6 0 0,4 5 0,-1 1-1078,-4-1 0,0-7-763,2-2 1401,-4-10 0,6-11 0,-9-14 692,-3-11 0,-9-2 0,-8-6 0</inkml:trace>
  <inkml:trace contextRef="#ctx0" brushRef="#br1">28564 10421 8174,'36'-37'0,"5"4"1137,-3 9-725,10 4 0,-3 12 0,6 3 0,-2 5 0,-3 5 0,-4 6 0,-4 6 1236,-5 7 1,-10 8-1084,-9 1-546,-6 6 0,-11-2 1,-7 4-1,-9-2 1,-8-1-282,-6 2 0,-5-4 1,-9 0-1,-4-2-627,1-8 0,1 1 199,6-8 0,-1-1 0,0-7 0,1-3 690,7-2 0,-2-1 0,1-5 0</inkml:trace>
  <inkml:trace contextRef="#ctx0" brushRef="#br1">29189 10662 8201,'7'-14'219,"2"1"1,2 2 555,-1 2 953,2 6-1224,-10-4 0,4 9 0,-9 4 1,-5 9-1,-8 7 0,-4 6 446,-5 5 1,-2-1-987,-2 6 1,3-2 0,0 4 0,4-2-434,2 1 1,1 7 275,4 1 0,8 1 0,2-6 0,5 1-666,5 0 1,9-12 303,9-2 0,4-15 0,3-2 0,3-4-553,5-5 0,-3-4 1108,-2-9 0,4-5 0,-1-14 0</inkml:trace>
  <inkml:trace contextRef="#ctx0" brushRef="#br1">29346 10918 8201,'8'-6'0,"0"0"485,-4-4 1,4-1 0,8 6-1,1 2 403,2 2 1,7 1-478,-3 0 1,0 11 0,0 4-1,1 6 365,-2 4 1,-1 2-720,-7 2 0,-2-1 1,-1 2-1,-3 2-330,-1 1 1,-4-5-128,-8-4 1,-8-7 0,-5 2 0,0-5-129,2-4 1,2-4 295,0-6 1,0-1 0,1-6 0,4-7-66,4-8 1,3-5 194,2-1 1,0-9 0,2-4 0,3-3-19,4 3 0,8-2 174,2 5 0,0 2 0,-4 1 0,-1 5 1850,0 8-1312,0 5 1,-4 9 0,-2 6 459,-2 10 0,-1 8-687,-5 12 0,0 2 0,0 4 1,0 2-311,0 0 1,4 4-609,1-7 0,1 2 1,-2-4-1,2 1-1448,2-5 1352,1 1 0,10-14 0,0 1 1,-1-9 648,-3-4 0,0-15 0,-1-3 0</inkml:trace>
  <inkml:trace contextRef="#ctx0" brushRef="#br1">29986 10620 8201,'14'-5'175,"2"0"0,3 2 353,4 1 0,4 4 196,2 3 0,-3 9 1,0 11-1,-4 7 283,-2 6 1,-1 4-202,-4 6 0,-8 1 0,-2 4 1,-3 0-135,-2 0 1,-7-4-1112,-2-1 0,-5-4 0,-5-3 0,-5-2 439,-3-1 0,-7 0 0,-3 5 0</inkml:trace>
  <inkml:trace contextRef="#ctx0" brushRef="#br1">29829 11103 8200,'2'-9'-34,"1"-1"0,3-1 0,2 0 0,2 0 1560,-2 1-1368,4 7 1,-9-3-1,5 8 1,0 2-1,-1 6 1,-1 2-1,-1 4 1,-1 2-1,1 2 73,-2 2 1,-1 7-1,-2 4 1,0-2-565,0-1 0,0-1 0,0 1 0,-2 1-722,-3 3 1,4-1 1054,-4-5 0,4-6 0,1-1 0</inkml:trace>
  <inkml:trace contextRef="#ctx0" brushRef="#br1">30569 10819 8396,'0'-21'97,"0"5"1,0-3-1,0 4 1,1 2 2651,4 3-1545,-4 4-1062,12 19 0,-11-2 0,4 13 0,-1 2 1,1 4-1,0 5 0,2 2-442,0 2 1,-5 2 69,2 2-360,3-7 1,-5 4 589,7-7 0,-1 13 0,5-2 0</inkml:trace>
  <inkml:trace contextRef="#ctx0" brushRef="#br1">30697 10591 8333,'15'-28'139,"4"1"1,7 3 167,5 5 0,6 8 1350,5 2-1268,-6 6 1,6-2 0,-6 10 0,0 4 0,-3 5 0,-4 5 0,-5 3 337,-5 0 1,-12 10-772,-7-3 1,-8 4-1,-12-2 1,-8 2-224,-9-1 0,-5-4 34,-6-4 0,2 3 0,-6-5 1,0 0-640,2-3 0,1-3 157,6-2 1,2-1 0,3-4 0,6-4-1717,7-3 2431,4-2 0,14 0 0,0 0 0</inkml:trace>
  <inkml:trace contextRef="#ctx0" brushRef="#br1">31279 10719 8396,'-14'-1'-187,"0"-3"1,0 0-1,0 1 853,-1 1 0,1 2 0,0 0 0,0 2 1,1 2-188,4 6 0,-2 7 0,4 4 0,1 1-492,0 3 1,1 3 0,5 4-1,1 3-601,4 1 0,3 2 1,6 3-1,1-3 614,-1-5 0,6-3 0,2-1 0</inkml:trace>
  <inkml:trace contextRef="#ctx0" brushRef="#br1">31336 10904 8387,'15'-6'0,"-1"-1"0,0-2 722,0-4 1,5 12 0,0-4 0,-1 5 0,-3 3 1418,0 2-2124,-1 6 0,-2 2 0,-2 5 0,-5 1 0,-4 0 0,-1 2 0,0-1-402,0 1 0,-1-2 0,-4-5 0,-1-4 1,-6-2-1,5-1-216,0 1 0,-4-5 585,2 2 0,2-5 0,1-3 1,1-3 266,1-2 0,-1-2-105,5-4 0,0-5 0,1 0 0,4 0 278,5-1 0,1 4-149,-2-3 0,4-2 0,-4 4 0,2 3 145,-1 3 0,1 6 7,-6-4-325,6 5 1,-10 0-44,4 8 1,-3 4-1,-2 8 1,0 3-284,0 5 1,1 3-233,4 1 1,-3-1 0,2-2 0,-1-1-1162,2 1 1,1-4 205,4-2 1,3-4 1410,-4 0 0,4-7 0,1-2 0</inkml:trace>
  <inkml:trace contextRef="#ctx0" brushRef="#br1">31749 10847 8387,'9'0'167,"1"0"0,-6 0 928,6 0 308,-7-6-1264,10 4-771,-12-4 58,6 6 228,-7 0-137,0 0 273,0 6-659,0-4 869,0 4 0,0-6 0,0 0 0</inkml:trace>
  <inkml:trace contextRef="#ctx0" brushRef="#br1">31777 11046 8419,'0'-14'0,"2"0"1414,2 0-956,-2-1 1,11 6 0,-4 1 0,4 0 0,1 2 0,0-1-37,0 4 1,1 3-1,-1 5 1,-2 4-190,-2 4 1,-2 8-249,-3 2 1,-4 4-1,4 3 1,-4 2-287,-1 1 1,-1 0-20,-4-4-18,4-1 0,-7-1 0,5-2 0,-2-3-222,2-1 0,3-4 394,4-7 0,9-6-103,6-8 1,6-9 0,-1-8 0,3-1-1393,1-3 1661,-6-2 0,5-8 0,-5-1 0</inkml:trace>
  <inkml:trace contextRef="#ctx0" brushRef="#br1">32047 10819 8431,'19'-7'0,"2"-1"0,-1-1 815,1 0 1,2 5-263,-4 0 1,0 2-1,-4 4 1,-1 2 164,0 6 0,-1 4 0,-2 5 0,-3 5-43,-2 3 0,0 3-524,-1 3 0,-3-3 0,2 3 1,-4-3 27,-4-2 0,0 4-564,-5-4 0,1 2 1,-3-11-1,2-1-2909,-3-2 1818,0-2 1476,-2-6 0,-1 4 0,1-4 0</inkml:trace>
  <inkml:trace contextRef="#ctx0" brushRef="#br1">32474 10904 8514,'14'0'-323,"0"0"1,0 0 0,1 0 106,-1 0 0,0 0 0,0 0-88,1 0 1,-6 0 303,0 0 0,1 0 0,4 0 0</inkml:trace>
  <inkml:trace contextRef="#ctx0" brushRef="#br1">32630 10932 8514,'0'8'-845,"2"-1"451,2-7 0,0 1 115,5 4 1,1-3 278,4 2 0,0-8 0,0-4 0</inkml:trace>
  <inkml:trace contextRef="#ctx0" brushRef="#br1">32971 10918 8376,'15'0'163,"4"0"328,0 0-474,-1 0 1,1 0-1,2 0 1,1 0 0,2 0-1,-2 0 1,-2 0-981,1 0 963,-5 0 0,11 7 0,-5 0 0</inkml:trace>
  <inkml:trace contextRef="#ctx0" brushRef="#br1">33227 10961 8376,'-8'0'3769,"-4"0"-2598,10 0-961,2 0 0,8 0 1,6 0-211,1 0 0,-1 6 0,0 2 0</inkml:trace>
  <inkml:trace contextRef="#ctx0" brushRef="#br2">21355 13534 8232,'-4'-14'57,"-3"0"0,1-1 1,-2 1 283,0 0 1,-1 0 0,-4 0 0,2 1 0,3 2 0,0 3 697,0 2 0,4-4 0,-6 5-758,-1 2 1,5 3 0,1 5 0,4 6 35,1 6 1,-5 6 0,0 7-1,2 3-63,1 5 1,-2 4-1,-3 6 1,1 5-52,0 7 1,-4 7-140,5 9 0,-4-2 0,4 5 0,2-2 104,1-3 1,2 2-263,0-5 0,2-9 0,1-16 0,3-7-114,2-6 1,-4-4-1146,0-5 139,4-10 0,-6-10 628,3-8 1,-4-4 0,-1-6 0,0-2-997,0-3 1582,0-3 0,0-13 0,0-1 0</inkml:trace>
  <inkml:trace contextRef="#ctx0" brushRef="#br2">21213 13278 8280,'7'-36'6,"4"3"1,6 3 92,7 1 0,11 7 0,6 3 0,8 3 1736,6 2 1,-1 1-1405,7 4 0,2 3 0,-3 7 1,-6 6-218,-10 7 1,-9 8-132,-11 11 1,-5 3 0,-10 5-1,-6-1 13,-6-2 0,-11 0 29,-10 4 1,-10 1-1,-9 0 1,-8-2 42,-4-3 0,-8-2-100,-3-3 1,-4-3 0,1 3 0,2-4-134,6-5 0,7-4-470,2-6 1,9-1-859,5-4 1,19-9-453,24-9 1845,15-4 0,23-7 0,8-2 0</inkml:trace>
  <inkml:trace contextRef="#ctx0" brushRef="#br2">22393 13634 8137,'8'-29'121,"3"2"0,-6 4 1,0 4-1,0 3 0,-1 2 1524,-1-1 1,-3 7-1244,-4 4 1,-6 4 0,-7 4 0,-4 6 0,1 4 0,-2 5 237,0 5 1,-7 3 0,-6 3 0,1 4-127,-1 9 0,-3 1 1,3 8-1,-1 4-278,-4 4 0,10 5-182,2 6 0,11 1 0,2 3 1,12-1 49,11-5 1,9-10-167,17-12 0,2-9 0,8-6 0,2-7-173,1-6 0,1-10-161,-6-4 0,1-3 0,0-4 0,-4-1-1594,-6-2 0,-1-8 1209,-13-1 0,-5 2 1,-6-6 780,-2 2 0,-1-1 0,-5-11 0</inkml:trace>
  <inkml:trace contextRef="#ctx0" brushRef="#br2">22678 13946 8104,'0'-19'150,"0"0"0,0 2 1,1 1-1,2 0 1,4-1-1,1-3 819,3-3 1,6 6 0,4-4 0,1 3-369,3-1 0,7 0 1,2 6-1,1 4 566,0 4-1040,-2 3 0,-4 2 0,-3 2 0,-2 4 1,-5 8-1,-3 8 0,-4 7-104,-2 4 0,-4-1-101,-6 6 0,0-1 1,0 6-1,-1 1-445,-4 4 0,-5-9 287,-8 4 1,0-5 0,-6-2 0,-1-6-184,-2-5 0,4-7 281,-1 1 0,7-10 1,-2-4-1,3-5-3,2-5 1,6-4 148,3-10 1,3-5 0,4-9 0,3-5-14,4-3 0,9-2-49,0 1 0,6-1 0,-3 0 1,1 1 51,3-1 1,2 2 8,1 3 1,-4-1 0,-2 5-1,0 3 230,0 1 0,-9 8 236,1 3 1,-9 3 387,0 2-470,-4 6 1,-1 3-1,-1 8 1,-4 4 218,-4 0 1,-4 4-389,-1 8 1,-1-1 0,1 4 0,2 0 157,2 0 0,-2 2-238,2 4 1,-1 1 0,0-2 0,1-1 52,-1 3 0,5-9-325,1 9 1,4-4-1,1 2 1,1-2-284,4-1 0,5-7 141,9 2 0,-2-3 1,7-3-1,2-2-830,6-2 0,0-6 366,6 2 1,-5-3-1,3-4 1,0-1-1500,1-2 2235,-6-6 0,4 10 0,-7-6 0</inkml:trace>
  <inkml:trace contextRef="#ctx0" brushRef="#br2">23730 13989 8036,'1'-14'-39,"3"0"0,0-1 0,-1 1 0,-1 0 0,-2 0 1,0-1 674,0 1-219,0 0 1,0 0 0,0 0 0,-2 1 0,-1 2 0,-3 3 933,-2 2 1,3 1-1061,-4 5 1,-1 2 0,-2 2 73,2 6 1,4 2-158,6 3 0,0 4 1,-2 1-1,-1 2 145,-1 3 0,-1 2-220,5 2 1,0 1 0,0 1-1,0 3 157,0-3 0,0-1-347,0-1 0,0 1 1,0 0-1,0 0-312,0-4 0,5-7-333,-1 0 0,1-3-1305,-5-2 416,0-6 0,6-1 1591,4-7 0,2-7 0,3-1 0</inkml:trace>
  <inkml:trace contextRef="#ctx0" brushRef="#br2">24142 13591 8140,'0'-21'-93,"0"-1"0,0-1 0,0-1 0,0 0 0,0 0 0,0 1 86,0-2 0,0 2 0,0 1 1,0 0 318,0 0 1,0 5 0,-1-2 0,-3 3 544,0 2-379,-1 6 1,3-5 0,-1 4 1463,-2-4-1471,1-1 0,4 4 764,0 1-707,6 6 1,-3-4 250,7 7-603,-7 7 0,5 1 0,-5 6 0,2 0 190,-2 0 1,-2 2-210,-1 3 1,2 3 0,1 8 0,2 2 121,-2 1 1,-1 8-221,-2 2 0,4-1 0,1 7 0,0 0 81,1 3 0,2 8-84,6 2 1,-1 4 0,-2-4-1,-2-2 36,2-2 0,-4-2 5,-2-4 1,-2-8 0,0-8-1,2-1 294,-2-3 1,-3-2-280,-5-2 0,2-4 0,-5-2 0,0-2-106,0-2 1,3-2 15,-4-2 1,6-5-585,-2 1-1283,3-1-1285,2-1 927,0-1 0,7-9 2203,2-3 0,4-3 0,1-6 0</inkml:trace>
  <inkml:trace contextRef="#ctx0" brushRef="#br2">24640 13676 8176,'0'-14'48,"0"0"1,0 0 0,1 1 0,3 2 0,0 1 310,-1-1 0,-1-1 1,0-3-1,1 1 206,1 0 1,1 0 0,-5 0 487,0-1 0,2 1 163,3 0-1008,-4 6 0,5 3 0,-6 12 1,0 5 191,0 6 1,7 8-252,2 3 1,-1 6 0,2 7 0,1 3-229,1 2 1,7-3-352,0 4 1,5-6-1,-4-2 1,3-4-69,2-1 0,2-8 301,1-8 1,-1-10-1,-3-4 1,-4-7-105,1-7 1,-7-4 479,0-15 1,-1 1 0,-8-11 0,-2 0 453,-2 2 1,-1-4-326,0 7 0,0-6 0,0-1 0,0-4 321,0-4 1,0 6-190,0 4 0,0 8 1,0 1 319,0 9-724,0 10 0,0 6 1,0 10-1,0 7-67,0 4 1,0 8 110,0-1 0,7 8 0,2 4 0,4 3 183,1 6 1,-5 2-238,1 0 1,-1 9 0,6 8 0,-1 4-104,0 5 1,-4 1 95,-1-3 0,-6-6 1,2-2-1,-4-4-270,-1-7 0,-1-2 150,-4-16 0,-9-3 0,-11-6 0,-5-2 82,-4-3 1,0-6-49,1-4 0,3-7 1,-4 2-1,6-4-729,4-1 16,4-6 1,10-7 0,2-6 0,2 2-1211,3 1 1,8-3-208,4 0 2197,4 0 0,7-1 0,2-2 0</inkml:trace>
  <inkml:trace contextRef="#ctx0" brushRef="#br2">25578 14373 8109,'0'0'0</inkml:trace>
  <inkml:trace contextRef="#ctx0" brushRef="#br2">25820 13690 7776,'0'-14'-1583,"0"5"1583,0-1 39,0 7 0,0-10 0,0 4 348,0-4 1,0 4 0,-2 1 225,-2 2-247,2 1 0,-6 0 1,5-1 1111,-2-2-1034,0 5 1,5-5 72,0 3 1,2 2-250,3-6 1,-2 5 0,6 0 148,2 2 0,-3 2-190,2 0 0,-1 0 1,6 0-1,-1 2 172,0 2 1,2 4-287,3 6 0,-3 2 0,2 2 0,-2 4-124,-2 5 1,-4-2 18,-1 8 0,-1 3 0,3 2 0,-3 3-170,-1 2 0,-1 0-81,-1-1 0,-4-1 0,4-3 0,-5-5-106,-5-3 1,-3-7 319,-6-4 0,0-8 0,0-4 0,-2 0-34,-3-4 29,3-1 1,-4-7 0,7-3 0,3-3 49,6-5 1,2-1 1,2 2 0,0-3 1,2-3-1,2-1-44,6-3 0,3 2-278,1 0 283,0-1 0,5-4 0,2-1 0,1-1 0,3-1-29,2-3 1,1-5 0,2 1 0,2-3 50,1-2 0,-5 5 40,-4 1 1,-6 5 0,0 0 0,-3 7 703,-6 6-401,-3 10 0,-12 2 0,-3 7 0,-4 2 114,-1 3 0,-5 3-260,0 6 1,-5 5 0,4 1 0,-2 2 313,-4 4 1,6-4-255,1 1 0,3 1 0,0 5 0,0-1 103,2 0 0,-2 6 1,12-1-469,-1 0 0,5-5 1,1 1-1,6-1 0,5 1-94,6-1 0,9-6 0,0-1 0,6-2-863,3 0 0,-4-7 248,1-7 0,2-3 0,-1-2 0,1 0-1125,0 0 0,-4-2 436,-7-3 1,1-4 1504,-6-10 0,7-3 0,-4-7 0</inkml:trace>
  <inkml:trace contextRef="#ctx0" brushRef="#br2">26531 13875 8185,'0'-14'37,"0"0"0,0 0 1,1-1 811,4 1 0,-2 5 0,7-1 0,1 1 52,1 1 0,3-3 0,-1 6 0,0 2-449,0 1 1,0 2-1,1 2 1,-1 3-262,0 4 0,-6 8-333,-3 2 1,-4 7 0,-1-1-1,0 5-310,0 3 1,-6 0 80,-3-4 0,1 4 0,-2 0 0,-1-1-276,-2-2 1,4-3 583,0-4 0,5-2 0,0-7 1,4 0 124,4 0 0,4-6 319,6-3 0,2-3 1,2-4-1,2-3 542,2-4 0,-4-4-750,1-1 0,-4 1 0,-2 2 1,-2 2-693,-1-2 0,-6 4-1593,6 3 1,-7 1 2111,2-2 0,-4 3 0,-1-4 0</inkml:trace>
  <inkml:trace contextRef="#ctx0" brushRef="#br2">27071 14017 8032,'-9'-4'30,"1"-3"1276,1-1 1,3 4-1,4-6-223,0-1 0,6 0-1358,3 2 1,2 1 0,0 5-1,-1-2-823,1 2 1,2 1 469,1 2 0,0 0 1,2 0 627,3 0 0,-3 0 0,4 0 0</inkml:trace>
  <inkml:trace contextRef="#ctx0" brushRef="#br2">27355 13932 8375,'0'-8'951,"0"2"1,2 6-3022,3 0 2070,3-6 0,6 4 0,0-4 0</inkml:trace>
  <inkml:trace contextRef="#ctx0" brushRef="#br2">27540 13904 8047,'0'-10'4415,"0"1"-3360,0 6-2094,7-4 545,0 7 0,3 0 0,-1 0 494,2 0 0,8 7 0,4 0 0</inkml:trace>
  <inkml:trace contextRef="#ctx0" brushRef="#br2">27967 13591 8152,'8'-19'54,"-4"0"0,0 2 0,-1 1 1,3 2-1,0-1 2484,1 1-2194,4 6 1,-8 2-1,5 4 1,0-1-1,0 0 1,3 5-1,0 6-50,-2 4 0,2 4 0,-6 3 0,0 5-450,1 2 1,-4 3 69,2-1-274,-2 1 1,-2 4 0,0 0 0,0-1-1,0-2-269,0-2 1,0 1 0,0-3 0,0-2 403,0-5 0,0-3 172,0-2 502,0-6 1,0-3-231,0-10 0,0-8 0,0-7 0,0-2 255,0-4 1,5 0-384,-1-3 1,6 1-1,-4-1 1,1 1 18,-1-1 1,3-4-11,-4 0 0,5 1 0,-6 7 0,-1 3 829,-1 2-421,-2 1 1,0 8 273,0 6-688,-6 13 0,4 14 0,-4 6 1,1 1-175,0-1 1,1 5-100,4 0 1,0 1 0,0-6 0,1 0-807,4 1 0,3-1 445,6 1 0,2-7 0,1-3 1,4-5-966,1-4 1,2 1 1504,4-7 0,0-5 0,1-7 0</inkml:trace>
  <inkml:trace contextRef="#ctx0" brushRef="#br2">28535 13804 8095,'10'0'744,"-1"0"-112,-5 0 142,2-6-34,-6 4 1,-2-4 777,-2 6-1295,2 0 0,-6 2 0,5 2 1,-2 6-1,2 2 0,1 3-56,2-1 0,0 5-179,0 0 0,0 1 1,0-2-1,0 2-552,0 2 1,0-4 238,0 1 1,0-4-1,0 0-103,0-1 1,0-5 509,0 1 0,0-9 58,0-1 1,5-6-110,0-8 0,0-2 1,-4-1-1,2-4 114,2-1 0,6-2-62,-1-4 1,2 4 0,1 2 0,-2 2 94,-2 2 1,-1 2 12,2 2 0,3 6-168,-4 4 0,2 8 24,-1 6 0,-3 9 0,-3 4 0,0 4-346,-1 2 1,1-1-44,0 1 1,-2-1 0,4-1 0,-1-3-749,0-6 1,1-2-962,-1-2 2051,3 1 0,6-7 0,0-2 0</inkml:trace>
  <inkml:trace contextRef="#ctx0" brushRef="#br2">28976 13264 8260,'7'-8'371,"-4"-3"0,5 5 1160,-2-2 0,5 5-874,-2-2 0,-2 10 0,-1 4 0,0 4-265,4 1 0,-2 6 0,1 4 0,2 3-206,2 1 1,1 2 0,0 4 0,1 4 21,-1 3 1,0 3-197,0 3 0,2 4 0,1 4 1,1-3-117,-6-4 0,1-4 171,-8-2 1,0-5 0,-5-4 0,-2-5 393,-3-4 1,-3-3-171,-6-7 0,-6-2 1,-3 0-1,0-5 207,-1 0 1,2 2-261,-2-4 0,2 0 1,5-4-376,-2 4-1910,0-3-1942,5 4 2592,6-6 0,8 0 1397,9 0 0,4 0 0,1 0 0</inkml:trace>
  <inkml:trace contextRef="#ctx0" brushRef="#br2">22735 15851 8209,'1'-14'-55,"2"-2"0,2-1 1,-2-2-1,-1 2 0,-2 1 889,0 2 1,0-1 0,-2 1 0,-2 0 992,-6 0 1,2 6-1453,-1 3 0,5 5 0,0 6 1,2 9 17,2 7 0,0 11-235,0 5-73,0 9 0,5 4 1,0 7-1,-1 2 1,3 3-1,1 2 1,1 3-462,1 2 0,-1-1-14,5-3 1,0-9 0,-1-9-1,-2-6-1788,-1-4 1060,-1-9 0,-1-17-259,-3-12 0,-5-12-239,-5-12 1616,-3-3 0,-12-8 0,-3-1 0</inkml:trace>
  <inkml:trace contextRef="#ctx0" brushRef="#br2">22635 15738 8209,'13'-43'0,"-4"0"261,10 1 0,10 5 1,5 3-1,12 0 793,11 1 1,8 0-810,-28 18 0,2 2 1,38-10-1,-37 14 1,1 1-1,34-3 291,-2 6 0,-14 5-470,-7 5 0,-18 9 0,-8 10 0,-9 4-165,-9 6 0,-6-3 74,-7 7 0,-11-5 0,-12 5 0,-10 2 131,-8 1 0,-5-3-136,-6 0 0,5-7 0,0 2 0,-2-1-295,-1 1 1,5-9 50,2-1 1,10-5 0,7-6 0,4-2-499,3-5 1,15-4-638,4-1 0,22-6 1409,17-4 0,11-8 0,6-5 0</inkml:trace>
  <inkml:trace contextRef="#ctx0" brushRef="#br2">23673 15638 8139,'0'-20'46,"0"4"1,0-3 0,0 3 1028,0 2 0,-2 6 450,-2 3 0,-6 11-979,-9 9 0,-3 13 0,-6 15 1,-1 10 209,1 12 1,1 3-545,15-28 1,0 1-1,-7 35 1,14-36-1,1 0 1,1 1 0,1 0-197,0 1 1,2 0 0,3 0 0,2 0-90,2-2 1,1 0-1,14 31 1,9-9-1,4-7-597,1-7-1,5-4 298,2-16 0,1-9 0,-10-14 0,-1-5-776,1-5 1,-4-4 339,4-10 0,-4 1 1,-3-5-1,-4-1 809,-4 2 0,0-5 0,-5 3 0,-3-3 0</inkml:trace>
  <inkml:trace contextRef="#ctx0" brushRef="#br2">24213 15951 8139,'10'-14'195,"-1"-2"1,2-2 1941,2-1-1694,7 1 0,1 10 1,4 1-1,1 3 1,2 0-1,2 8 1,-2 8-1,-4 12 0,-3 7-199,-4 7 0,-1 5 1,-4 3-1,-2 1-368,-5-1 1,-4-2-34,-1-1 1,-4-5 0,-3-2 0,-1-3-458,-3-6 0,0-5 470,2-7 0,-4-8 0,5-5 397,0-10 1,2-3-213,6-13 1,0-1-1,2-7 1,2-2-59,6-3 1,2 0-14,3-6 1,-1-1-1,0-2 1,0-2 86,0 3 0,1 0-2,-1 3 1,0 1-1,0 3 1,1 5 202,-1 3 1,-5 7 33,1 5 97,-7 2 1,2 9-1,-9 7 1,-2 10 134,-2 7 1,4 2-482,-6 10 1,5-3 0,-3 11 0,2-1 232,3 0 1,1 2-156,2 5 0,0-5 0,0 0 1,2 1 22,3 2 0,3-4-271,6-4 0,5-5 0,1-2 0,2-4-855,4-2 1,-4-7-544,1-8 1,-5-4-1,1-1 1525,-3 0 0,4-6 0,2-2 0</inkml:trace>
  <inkml:trace contextRef="#ctx0" brushRef="#br2">24981 16079 8139,'0'-16'755,"2"-1"0,2-2 300,6 1 1,-1-2 0,4 1 0,3 1 198,0 3 0,6 2-426,1 3-721,-2 4 1,-1 6 0,-5 2-1,-1 4 1,-2 8 0,-2 8-1,-5 7-226,-4 4 0,-2 2-217,-4 3 251,-3 3 0,-6-7 0,0 6 1,-1-2-1,1 0-131,0-2 0,0-3 1,1-9-1,4-5 627,4-3-72,3-2 0,10-8 0,6-6 0,9-9 324,3-9 1,9 1-633,3-7 1,-3 2 0,-2-3 0,-3 3-484,-2 1 0,-5 4-358,-4 7 1,-4-1-3468,0 7 4277,-1 5 0,-6 7 0,-2 6 0</inkml:trace>
  <inkml:trace contextRef="#ctx0" brushRef="#br2">25834 15482 8139,'0'-21'137,"0"4"0,0-7 0,0 0 0,0 2 0,2 3 843,2 4 0,0 5 0,5 1-335,2-2 0,-3 4 1,1 2-1,1 5 213,-2 5 1,0 2-410,-4 2-245,-2 4 0,4-1 0,-6 7 0,0 0 0,2 2 1,1 2-1,2 6 397,-2 4 1,-1 3-490,-2 7 1,0 4 0,0 2 0,0 3 59,0 7 1,0 3-155,0 4 1,1 3 0,2-4 0,4 1 404,1 1 0,-4-13-141,6-2 0,-5-8 0,2-6 0,0-3 283,-4-1 1,3-5-256,-1-1 0,0-6 0,-5-8 0,0 1 239,0-1 0,0 0 30,0 0-50,0-6-758,0-1-697,0-7-1568,0-7 0,0 4 2494,0-6 0,-7-1 0,-1-4 0</inkml:trace>
  <inkml:trace contextRef="#ctx0" brushRef="#br2">26545 16022 8139,'-6'-14'194,"2"-1"0,-3 1 0,0-2 0,4-1 322,2-2 1,1 0-1,1 5 1,4-2-1,4-1 1,6-2 95,4 1 1,-2 1 0,7 1 0,1 0-334,2 4 0,1 6 0,1-2 0,-1 1-79,0 4 0,-1 8-175,-3 4 1,-2 12-1,-6 6 1,0 6-401,-4 3 0,-7 2 232,0 5 0,-4 3 0,-2-2 0,-4-3-298,-4 0 0,-4-2 165,-1-1 1,0-3 0,-1-8 0,1-3-805,0-5 1042,0-10 0,1-4 0,4-11 420,4-9 0,3-2-248,2-11 0,2 1 0,3-11 0,4-2 226,4-1 0,6-1 61,0-1-365,6-6 1,-8 5 0,7-4 0,0 4 0,-1 3 104,1 3 0,-7 0 1,2 8-1,-3 5 80,-2 3 1,-6 8 775,-3 4-634,-3 7 1,-4-2-216,-3 10 0,-3 3 1,-4 6-1,1 0-36,1 0 1,1 7-80,-6 3 1,1 3-1,2 1 1,1 0 52,1 1 1,7-1-117,-2 1 1,4 4-1,1 0 1,1-1 76,4-2 0,4-2-53,10 1 1,-1-3-1,5-2 1,3-5-682,1-3 1,-4-4-138,1-2 0,-2-4 0,2-6 0,-5 0-1922,-3 0 1,-4-1 2725,-2-4 0,2-3 0,-4-6 0</inkml:trace>
  <inkml:trace contextRef="#ctx0" brushRef="#br2">27384 16050 7156,'-2'-14'172,"-1"0"1,-2 0-35,2-1 1,2 1-1,2-2 1,2-1-1,2-2 1,0 0-279,1-1 0,-3 2 1,5-4-1,-1 2 296,-4 2 1,3 7-1,-1 2 365,-2-2-209,-2 4 0,-1 3 66,0 8 0,0-1 50,0 7 0,-4-1 50,-1 6 0,0-6 715,5 1 198,0-7-265,0 3-481,0-6-320,0 0-258,7 0-221,-6 0 0,5 6 0,-6 4-121,0 3 1,0 1 174,0 0 0,0 6 1,0 3-1,0 0 9,0 1 0,0 0 55,0 4 1,0 1 0,-1-1 0,-2 0-38,-2 1 0,0-5-21,5-1 1,0-5 0,-1 2 0,-2-1-334,-2 0 1,0 0-118,5-5 236,0 0 0,0 1 1,2-1-1,1 0 1,3 0-3045,2 1 3352,1-1 0,12 0 0,1 0 0</inkml:trace>
  <inkml:trace contextRef="#ctx0" brushRef="#br2">27853 16121 9652,'-8'-6'-707,"8"5"1,3-6 276,7 7 0,-6 0 430,6 0 0,-1-6 0,6-2 0</inkml:trace>
  <inkml:trace contextRef="#ctx0" brushRef="#br2">28109 16050 8139,'8'0'361,"-2"0"0,-1-1-292,0-4-69,-1 3 0,3-4 0,1 6 0</inkml:trace>
  <inkml:trace contextRef="#ctx0" brushRef="#br2">28379 16008 8139,'-8'0'-106,"14"0"1,4 0-1,10 0 1</inkml:trace>
  <inkml:trace contextRef="#ctx0" brushRef="#br2">28777 15979 8449,'0'-8'2121,"5"0"-492,0 4-815,-1 2-1235,3-4 0,-4 6 0,6 0 0,2 0 1,2 0 420,1 0 0,0 6 0,1 2 0</inkml:trace>
  <inkml:trace contextRef="#ctx0" brushRef="#br2">28976 15951 8139,'-8'0'1909,"0"0"-800,4 0 96,2 0-1323,-4 0 118,6 0 0,6 0 0,2 0 0</inkml:trace>
  <inkml:trace contextRef="#ctx0" brushRef="#br2">30384 15254 7930,'0'-14'67,"0"0"1,0 0 0,1-1-1,2 1 1,4 1 412,1 4 0,-4 1 0,6 5 1,1-2-1,2 2-49,1 1 0,-5 2 0,1 2 0,1 3-183,1 4 1,-2 4-1,-1 3 1,1 3 120,-2 4 1,3 4-61,-6 2-195,6-1 1,-10 2 0,6 2-1,-3 1 1,1 0-175,-2 2 1,-1-4-1,-2 7 1,0 0-266,0-1 0,0 2-51,0-6 1,-7 2 375,-2-2 0,-10-3 0,-3 5 0</inkml:trace>
  <inkml:trace contextRef="#ctx0" brushRef="#br2">22507 17571 8024,'0'-14'103,"0"-2"0,-1-1 0,-3-2 1,0 2-1,0 1 1611,3 2 0,1 0-1361,0-1 1,5 9 0,1 6 0,2 9-43,3 9-257,2 10 0,1 5 0,0 9 0,0 5 0,0 5 0,1 6 0,-1 1-128,0-1 1,-4 1-383,-1 2 0,-6 1 0,4 1 0,-3-7-1045,1-6 0,0-9 1501,-5-8 0,-13-3 0,-3-1 0</inkml:trace>
  <inkml:trace contextRef="#ctx0" brushRef="#br2">22365 17628 7963,'-6'-64'315,"4"-3"12,-3 10 0,12 5 0,7 14 0,8 7 99,5 5 1,12 3-15,4 9 0,9-2 1,2 11-1,6 3 248,6 6 1,1 5-523,-6 10 1,-1 3 0,-14 8 0,-5 3-376,-6 5 0,-11 3 158,-6 2 1,-8-5 0,-5-2-1,-5 1-70,-5-1 0,-5-5-189,-8 3 0,-5-4 0,-5-3 0,0-4-344,-1-4 1,-4-3 337,0-2 0,1-6 1,7-3-1,3-4-1163,1-1 369,-4 0 1138,15 0 0,-8-12 0,10-4 0</inkml:trace>
  <inkml:trace contextRef="#ctx0" brushRef="#br2">23687 17515 7954,'-1'-24'816,"-4"0"1,2 7-43,-7-2 1,1 9 731,-5 6-1217,-7 2 1,4 2 0,-7 2-1,-1 4 1,-2 8 40,-2 8 0,1 16 1,1 6-1,3 5-117,5 5 0,5 6-180,5 2 0,-2 6 0,6-4 1,3 1-352,6-3 1,10-5-384,9-5 1,6-3 0,2-8 0,4-5-323,2-7 1,-1-14-959,2-10 1981,3-3 0,-5-9 0,7 0 0</inkml:trace>
  <inkml:trace contextRef="#ctx0" brushRef="#br2">23943 17813 7911,'0'-24'186,"0"1"0,0-1 915,0 2 0,5-3-534,0 6 0,10 5 0,1 6 0,5 1 309,4 4 0,2 5-816,1 7 1,-6 7 0,-1 14 0,-4 3-205,-2 5 0,0 3-287,-10 2 0,0-1 0,-5 1 1,0 0-440,0-1 0,0-5 363,0-4 1,-5-9 0,-1-5 86,-2-4 1,3-7 622,-4-3 0,5-14 1,0-7-1,2-6 292,2-8 1,0 0-30,0-8 1,6 5 0,2-7 0,2-3 280,-1-2 0,-4-3-535,5 6 0,-6 4 0,4 1 0,-1 3 184,-4 2 1,-2 13-130,-1 5 0,0 12-56,0 7 1,0 4-284,0 15 1,0 5 0,0 5-1,2 1-64,3 0 1,2-2 61,8-5 0,-1 1 0,2 1 1,3 0-1050,4-2 0,1 2 496,4-11 0,-2 0 0,9-6 0,-1-4-1979,4-4 2606,3-3 0,2-9 0,0-1 0</inkml:trace>
  <inkml:trace contextRef="#ctx0" brushRef="#br2">24711 17913 7850,'0'-10'865,"0"1"160,0 6 0,1-4 0,4 7-37,5 0 0,-2 7-743,1 2 0,-1 8 0,3 4 0,-2 1-129,3 3 1,-5-3-327,3 2 1,-5 0 0,3 3 0,-1-2-1644,1-1 0,-3-7 1853,5 2 0,-1-3 0,5-2 0</inkml:trace>
  <inkml:trace contextRef="#ctx0" brushRef="#br2">25322 17557 7849,'0'-14'531,"7"-2"0,2-1 234,4-2 0,-4 6 0,1 10-176,1 6 1,0 7 0,-2 10 0,-4 9-556,-3 7 1,-2 2 0,0 1 0,0 3-283,0-3 1,0-1-215,0 0 1,0 1 0,0-5 0,0-4-806,0-5 1048,0-5 0,1-12 0,2-5 235,2-6 0,0-11 409,-5-10 0,5-9 0,1-3 0,0-2 298,0 0 1,6-1-495,-3-9 1,-1 4 0,1-3 0,2 2 106,2 3 1,0 5-69,-4 4 1,2 5 232,-6 4-421,0 10 1,-5 19 0,0 10-1,0 6-53,0 4 1,0 7-7,0 1 0,0 5 1,0-3-1,1-1-7,4 1 0,3 3-213,6-5 1,5 2-1,2-5 1,1 0-1254,3-3 1,3-10 764,6-3 0,-3-6 0,6-8 687,-3 0 0,6-12 0,-4-4 0</inkml:trace>
  <inkml:trace contextRef="#ctx0" brushRef="#br2">25905 17827 7835,'-12'-1'385,"2"-4"0,5-4 1,4-4 533,1-1 0,6 0 1,4-1-1,4 1-558,5 0 1,-2 1 0,7 2 0,-1 3 0,1 2 0,-2 3-230,-1 1 1,-1 2-1,-2 2 1,1 3-246,-2 4 1,-3 8 0,-3 4 0,-3 1-34,-1 3 0,2 2 56,-4 2 0,0-3 0,-5 0 0,0-4-9,0-2 1,4-1-189,1-4 1,1-3 0,-1-2 0,5-6-547,2-2 1,9-2 29,2 0 1,6-11 802,4-3 0,3-10 0,7 2 0</inkml:trace>
  <inkml:trace contextRef="#ctx0" brushRef="#br2">26616 17316 7894,'-8'-7'284,"0"4"1812,4-6 589,2-1-2043,-4 2 1,6 4-1,0 8 1,1 6-20,4 2 0,-2 4-535,7 3 0,-1-1 1,4 7-1,-2 5 11,-2 6 1,1 7-165,4 4 1,-1 4 0,-2 6 0,-2-1-571,2 1 1,2 0-145,1 0 0,-1-6 1,-2-6-1,-2-5-470,2-7 1,2-9 926,1-5 1,0-5 0,1-5 0,-1-5-1035,0-8 1356,7-3 0,1-8 0,6 1 0</inkml:trace>
  <inkml:trace contextRef="#ctx0" brushRef="#br2">26474 16221 7847,'-6'-14'62,"4"0"0,-3-1 1,4 1-1,1 0 744,0 0 1,0 9 0,0 8-691,0 10 1,1 10-1,2 1 1,4 3-337,1 1 0,-4 6 0,6-1 1,1-3-163,2-5 0,5 0 0,1-6 1,0-1-26,2-3 0,-1-7 485,4-3 0,3-3 0,-5-2 0,0-2 494,-3-3 1,-5-3-109,-4-6 1,1 0 0,-6 0 683,-2 0-1050,-2 6 0,-2 1 0,-2 9 0,-2 4-111,2 8 1,-4 9-94,3 10 1,-6-2-1,6 6 1,0-1-609,3 0 1,-4-4 83,0 1 0,-6 2 630,2-2 0,-4 0 0,-1-4 0</inkml:trace>
  <inkml:trace contextRef="#ctx0" brushRef="#br2">27242 17500 7983,'-15'0'291,"1"0"0,0 0 1,1 2-1,2 4 0,3 7 273,2 4 0,1 9 0,5-3 0,0 6-567,0 4 0,3-3 0,5 3 0,8-4-1073,5-6 962,2-2 1,12-13-1,3-4 1,3-2 0,2-4-1,-2-4 1,-2-8-23,-1-8 1,-5-7-1,2-4 1,-3-3 591,-5-1 1,-10 3-27,-3 5 0,-1 2 0,-8 4 0,-2 4 566,-2 3 1,-1 10-345,0 6-617,0 6 0,0 21 0,-1 6 0,-2 8 0,-2 6-18,2 6 1,1 8-1,1 6 1,-4 0 21,-5 0 0,-2 1-192,-2-7 1,-7-4-1,-3-6 1,-4-4-1323,-5-6 0,-4-9 873,-5-9 1,-3-11 0,1-3 0,2-7 601,5-7 0,6-9 0,2-8 0</inkml:trace>
  <inkml:trace contextRef="#ctx0" brushRef="#br2">28280 17827 7880,'-2'-12'309,"-1"1"0,-2 1 1169,2-1 0,1 3-868,2-1 1,2 6-252,3-2 0,3 3-77,6 2 1,0 2-233,0 3 0,-1-2-170,-4 6 0,2-4 0,-6 4 0,0 3-34,1 0 1,-4 2 22,2 1 0,0-1 0,-1 2 1,2 1-204,-2 2 1,-2 5 170,-1-5 1,0 4 0,0-2-1,0-1-238,0 1 326,0-2 211,0-5 1,0-8-53,0-6 1,0-6 0,0-10 0,0-1-84,0-2 1,7-6 1,2 1 1,-1-3 0,1-1-1,1-1-2,-2 1 1,4-1 3,-2 1 1,1 0-1,0-1 1,-1 1 221,1-1 0,-5 7 239,-1 3 0,1 8-42,-1 2 0,-1 7-340,-4 2 0,0 6 1,0 10-1,0 3 99,0 5 0,0 3-216,0 1 0,5 1 0,2 1 0,0 1-615,4 2 0,-3-1-98,2-8 0,1 1 0,6-6 746,2-2 0,7 5 0,-4 0 0</inkml:trace>
  <inkml:trace contextRef="#ctx0" brushRef="#br2">28734 17856 7885,'8'-2'231,"-3"-2"0,-2-4 1133,2 0 1,3-3-634,6 6-413,0-6 1,5 9 0,2-2 0,-1 2 0,1 2 0,-2 0 0,0 2-539,0 2 1,0 4-74,-5 6 0,-6 1 0,-3-1 0,-4 0-1035,-1 0 0,0 0 845,0 1 1,-6-1 0,-4-1 0,-2-2 65,-2-2 1,1-4 403,3 4-63,4-6 1,8 5 190,2-3 1,6-3 0,7 2 0,4 0 583,1 0 0,-5 3-158,2 2 0,-1 4 0,-1-4 1136,2 4-1418,-6 1 1,-9 0 0,-10-1 0,-7-2-233,-4-2 1,-8-5-198,1 0 1,-3 3 0,-1-3 0,-1 1-1044,1 1 1,4-4 1212,1 3 0,-1 3 0,-5 0 0</inkml:trace>
  <inkml:trace contextRef="#ctx0" brushRef="#br2">29289 17898 7897,'0'-9'131,"0"0"0,2 1-12,2-2 1,-1-1 0,7 5 0,1-1 166,2 1-286,1 1 0,13-1 0,3-2 0</inkml:trace>
  <inkml:trace contextRef="#ctx0" brushRef="#br2">29701 17870 7859,'-8'-6'971,"2"3"1077,6-7-1786,0 7 0,2-8 1,2 6-1,7 0 0,5 1 1,5-1-1,2 2-795,8 1 0,3 1-1855,9-4 2388,0 3 0,6-4 0,1 6 0</inkml:trace>
  <inkml:trace contextRef="#ctx0" brushRef="#br2">30327 17813 7860,'-8'-14'724,"2"0"0,6 0 1639,0-1-1972,0 7 0,8-3 1,4 7-1,7 0-71,3 3 1,2 1-321,4 0 0,7-6 0,1-2 0</inkml:trace>
  <inkml:trace contextRef="#ctx0" brushRef="#br2">30682 17685 7854,'0'-14'264,"0"0"1,2 0 0,3-1-156,4 1 1,4 0 0,3 1 0,1 2 1981,2 2-1891,0 6 1,-5-4-1,0 7 1,1 0-1,-1 2 1,-2 3-401,-2 4 1,-2 8 0,-5 2 0,2-1-407,-2-2 0,-2 3 212,-1-1 0,0-3 0,0-6-1372,0 2 1184,-6-4 716,4-1 1,-4-12-7,6-4 0,6-4 0,2-4 0,2-2 400,-1-2 1,1 3-295,4-5 1,0 5-1,0-3 1,1 2 358,-1 2 1,-1 2 111,-4 2 1,2 5-478,-6-1 0,-2 18-225,-8 2 0,2 12 1,-6 1-1,-1 4-272,2 2 0,-3-2 33,6-4 1,-4 4 0,4-5-1,2 0-789,1-3 0,2-3 533,0-2 0,7-1 0,2-4 0,4-4-123,1-3 1,7-9 614,2-2 0,-1-8 0,1-4 0,-1-1 52,0-3 0,-5-2 47,2-2 1,-3-1-1,-3-1 1,-2-1 785,-2 5 0,-6 0 468,2 9 0,1 3-874,-1 6 1,-2 12-325,-7 2 0,2 11 1,-3 6-1,4 3-39,1 5 0,0 1-320,0-2 1,6-4 0,3 0-1,6 2 204,4-1 0,9-7 0,8 1 0</inkml:trace>
  <inkml:trace contextRef="#ctx0" brushRef="#br2">31521 17529 7975,'-8'14'600,"2"0"0,6 2 0,0 1 19,0 2 0,0 5 0,0-3 0,2-1-471,2 1 1,4-2-330,6-5 1,-1 0 0,-2-1 0,-1-2-438,1-2 0,1-6 339,2 2 0,-1-5 1,-2-5-1,-1-6-453,1-6 0,1 0 673,3-7 1,-1 5 0,0-5 0,0-1 983,0-2 1,5 5-583,0 3 1,5 3-1,-5 2 1,0 1 465,2 4 1,-4 3-413,7 6 0,-7 1 1,2 4-1,-2 6-346,2 6 1,-3 5-650,3 7 1,-2-2 0,-1-2 597,-2-1 0,10-1 0,-8 6 0</inkml:trace>
  <inkml:trace contextRef="#ctx0" brushRef="#br2">32246 16875 8089,'10'0'1660,"-2"1"0,-2 6-850,-3 7 1,3 7 0,-1 10 0,-2 7 1120,-1 9-1733,-2 7 1,5 5 0,-1 2 0,0 4 0,-3 0 0,-1-5 0,0-7-966,0-5 0,5-4-1352,0-1 2119,-1-1 0,-4-5 0,0-3 0</inkml:trace>
  <inkml:trace contextRef="#ctx0" brushRef="#br2">22820 2317 8021,'0'22'0,"0"5"-715,0-3 1,0 1 714,0-1 0,0 9 0,0-3 0</inkml:trace>
  <inkml:trace contextRef="#ctx0" brushRef="#br2">22735 2630 8021,'-29'22'-196,"2"-3"1,4-5 0,4-4-1,3-5 1,2-4 394,-1-1 0,8-1-199,2-4 0,10-9 0,2-9 0</inkml:trace>
  <inkml:trace contextRef="#ctx0" brushRef="#br2">22777 2744 8141,'-28'0'-305,"1"0"1,3 1-1214,5 4 1502,4-3-21,7 10 37,1-10 0,7 11 0,0-6 0</inkml:trace>
  <inkml:trace contextRef="#ctx0" brushRef="#br2">22393 2914 8141,'-19'8'-89,"0"-3"-260,2-3 163,1-2 0,8-7 1,4-2-1,2-4-77,2-1 0,6-7 170,4-2 1,-2 1 0,1-2 0,1-1 263,-2-2 0,0-2-28,-4 1 0,-2-1 0,3 3 0,-4 0 405,-1 3 1,0 4-493,0-5 0,6 5 0,4-3 0,3 0 27,1 0 0,5 4-323,0-1 0,6 4 0,-3 0 0,2 1-265,0 0 1,2 0 365,3-1 1,1 8-1,-10 2 1,1 3 138,-1 2 0,-1 0 51,-4 0 1,-6 2 0,1 1 0,-1 3 143,-1 2 1,9-3-32,-2 4 1,2-5 0,-1 2 0,3-1-359,4-1 1,4 6 193,2-5 0,5 6 0,3-3 0</inkml:trace>
  <inkml:trace contextRef="#ctx0" brushRef="#br2">23090 2502 8598,'0'8'-41,"6"-2"1,9 1 0,7 1-1</inkml:trace>
  <inkml:trace contextRef="#ctx0" brushRef="#br2">23346 2971 8074,'-27'0'-148,"3"0"1,12 0-6,12 0 31,6 0 0,8 5 122,1 0 0,5 6 0,2-3 0</inkml:trace>
  <inkml:trace contextRef="#ctx0" brushRef="#br2">22991 3469 8107,'-29'0'528,"1"0"1,1 1 79,3 4 1,8-3-731,7 2-311,6-2 1,-2-2 432,10 0 0,3-6 0,6-2 0</inkml:trace>
  <inkml:trace contextRef="#ctx0" brushRef="#br2">22635 3426 8107,'-47'0'622,"-1"0"0,6 0 307,4 0 1,12 5 564,3 0-1223,5-1 0,10-2-496,4 3 0,4-4 0,4 6-2864,6-1 971,3 2 2118,-5 0 0,-8 4 0,-8-4 0</inkml:trace>
  <inkml:trace contextRef="#ctx0" brushRef="#br2">21981 3426 8107,'-57'-22'108,"5"-3"1,3 4-1,5-1 561,8-3 1,10 3 0,7-2-1,5-1 151,5-2 1,4-2-844,10 1 1,2 0-1,9-1 1,5 1-306,7-1 0,2-1-235,8-3 0,-6-3 0,-1-7 0,-4 1-963,-3-1 0,-8-6 1326,-2-3 0,-6 3 0,-8 1 0,-2 6 200,-2 4 0,-6-2 311,-9 7 0,2 0 0,-7 6 0,0 2 324,2 1 1,2 5-105,5-4 1,8 0 0,2-2-1,5 1 83,5-1 1,9-2-729,9-1 0,11 4 0,4 1 0,4-1-426,6 2 1,2-4 186,7 7 0,-2 2 0,-1 8 0,-2 2-702,2 1 0,-2 4 857,-5-2 1,-1 2-1,-13 2 1,-1 0 197,-2 0 0,-3 0 7,-3 0 0,2 0 0,-2 0 1,3 2-34,1 2 1,7-2 25,3 3 0,3 9 0,2 2 0</inkml:trace>
  <inkml:trace contextRef="#ctx0" brushRef="#br2">23488 2232 8133,'14'6'0,"1"2"0</inkml:trace>
  <inkml:trace contextRef="#ctx0" brushRef="#br2">23773 2929 8114,'-13'20'0,"-3"2"0</inkml:trace>
  <inkml:trace contextRef="#ctx0" brushRef="#br2">23573 3753 8045,'-26'0'0,"2"2"0,5 1-568,3 2 568,2 6 0,0-10 0,-1 6 0</inkml:trace>
  <inkml:trace contextRef="#ctx0" brushRef="#br1">21156 1507 8344,'-22'-6'504,"3"2"0,8-3 0,3-1-476,2 0 1,3 3-1,8-3 1,6 2 0,5 1-1,4 0-525,2 1 1,7-6-1,5 4 1,3-1 45,2 1 1,9-6-1,5-1 1,7-4 450,7-1 0,9-4 0,-37 11 0,0 0 0,4-3 0,0-1 0</inkml:trace>
  <inkml:trace contextRef="#ctx0" brushRef="#br1">22450 1166 8344,'14'0'0,"5"-5"218,0 0 0,7-4 0,-3 4 0,4 2 305,2 1 1,-2 1-643,-4-4 1,4 3 0,-3-2 118,3 2 0,7-4 0,3-2 0</inkml:trace>
  <inkml:trace contextRef="#ctx0" brushRef="#br1">23659 1223 8258,'14'-27'335,"3"3"0,7 7-72,9 6 1,11 3 0,2 5 0,-3-4-298,-4-1 1,-7 4-309,1-6 1,-3 7 0,0 0 0,2 6 341,1 6 0,6 10 0,-2 4 0</inkml:trace>
  <inkml:trace contextRef="#ctx0" brushRef="#br1">24640 1919 8125,'0'14'821,"0"1"1,1-1-996,4 0 0,-3-4-300,2-1 0,3 1 0,-1 2 474,2-2 0,1 9 0,6-4 0</inkml:trace>
  <inkml:trace contextRef="#ctx0" brushRef="#br1">24512 2687 8125,'-8'11'6,"3"5"75,4 4 1,1-2 0,1 1-1,2-4 84,2 0 1,5-1-520,-6 0 1,6 0-1,-4 1 1,0 0-272,1 4 1,-3-3 581,-4 3 0,0 2 0,-1-1 0,-4 2 240,-4 3 0,-6-2-2,-3 0 1,0-1 0,-6 4 0,-1-3 448,-2 3 0,0 0-396,4 3 1,2-5-249,7-1 0,-7 7 0,-1 7 0</inkml:trace>
  <inkml:trace contextRef="#ctx0" brushRef="#br1">24100 3853 7969,'-21'8'1083,"-1"-4"1,0-1-1114,3 2 0,5-2-756,4 7 720,4-7 0,6 10 0,0-4 66,0 4 0,6 1 0,2 0 0</inkml:trace>
  <inkml:trace contextRef="#ctx0" brushRef="#br1">23773 4492 7971,'-43'0'610,"2"0"1,4 2 6647,9 3-6481,6-4-740,14 6 1,8-7 0,8-2-1624,0-3 1,0 4-2288,-4-4 2514,-2 3 1,3 7 1358,-10 0 0,-9 12 0,-8-1 0</inkml:trace>
  <inkml:trace contextRef="#ctx0" brushRef="#br1">22820 4777 7971,'-47'8'430,"-1"-4"0,2 4-121,8 2 0,4-4-281,5-1 0,7-4 1,3-2-1,5-6 231,4-7 0,-1-2-307,7-7 1,-1 5 0,3-2 0,-1 1-377,-2 0 1,-1-6 152,1 1 1,2 3 0,-6 2 0,-2 4-235,-2 0 0,-3 0 505,-3-4 0,-3 3 0,-6-5 0</inkml:trace>
  <inkml:trace contextRef="#ctx0" brushRef="#br1">21654 4222 7971,'-36'-12'363,"1"2"-240,7-9 1,4 3 0,2 2 0,3 0 367,6 0 0,-1 0-472,4-1 0,3 0 0,-1-3 0,1-1-189,4 2 1,-3 1-154,1 2 0,-4-2 0,2-1 0,-1-2-532,-3 1 1,-1 3 684,-3 0 1,-3-4 0,-3 0-1,0 0 170,1-1 0,-4 3 0,5-7 0,-4 0 0,2-3 0,-1 2 0,-3 1 0,4 1 67,2-6 1,-1 1 0,1-1 0,1 2 544,2 4 1,2 1-373,0 3 1,1 3-1,2-3 1,2 5 201,-2 4 0,3-2-514,-2 2 0,6-1 0,-4 0 1,0 2-160,0-3 1,3-6-17,-4-6 0,-1-3 0,-4-1 0,0-2-100,0-4 0,-5-2 0,-2-8 0,-1-2 260,-3-1 1,3-1 72,-2 6 0,0-3 0,-4-2 0,-1-5 28,1-3 1,1 2 46,3 1-306,-2 6 0,3-9 0,-5 5 0</inkml:trace>
  <inkml:trace contextRef="#ctx0" brushRef="#br1">20389 2317 8032,'-5'-19'8,"0"0"1,-4-6-337,4 1 0,2 2-68,8-1 396,-4-1 0,18-5 0,-3 1 0</inkml:trace>
  <inkml:trace contextRef="#ctx0" brushRef="#br1">20673 1578 8257,'21'-36'-357,"-4"-4"357,7 7 0,6-6 0,12 9 0,9-5 0</inkml:trace>
  <inkml:trace contextRef="#ctx0" brushRef="#br1">21398 1237 8435,'0'-14'0,"0"-1"0,0 1 661,6 0 0,9 0 0,8 0 0,4-1 1,2 1 198,-1 0 0,2 0 0,2-1-860,1 1 0,6 6 0,-2 2 0</inkml:trace>
  <inkml:trace contextRef="#ctx0" brushRef="#br1">19777 2829 8196,'0'-30'340,"0"0"0,0 2 1,0 5 421,0 6 0,-3 9-820,-6 3 0,-7 4 1,-14 2-1,-5 4 5,-8 5 1,-13 2-1,-15 3 1,31-8-1,-1 0 41,-3 0 1,-1 0 0,-1 0 0,-2-1 107,-4-2 1,-1 1-63,3 2 0,-1-1 0,-3-5 0,-1-1 0,6 3 0,0-1 0,4-1 0,2 0 0,-35-1 0,11-2 0,7-1 186,6-2 1,11-6-204,10 2 0,11 1-156,8-2 1,7 7-138,12-2 0,5 10 0,9 5 0,4 4 85,4 5 1,2 3 211,-1 6-1,5 1 1,0-2 0,-1-1 389,-2 3 1,-2-10-80,1 5 0,-6-2 0,0-3 0,-3-4 175,-3-4 1,6 0-433,0-6 1,6 0 0,4-5-75,5 0 0,16 0 0,4 0 0</inkml:trace>
  <inkml:trace contextRef="#ctx0" brushRef="#br1">12754 1308 11425,'-7'-29'-51,"0"6"0,-6 1 0,2 1 1,3 4 2568,2 1-2621,1 8 0,6 2 1,4 6-1,6 0 68,7 0 0,16 6 0,11 2 0</inkml:trace>
  <inkml:trace contextRef="#ctx0" brushRef="#br1">13678 1351 8576,'-19'-11'602,"0"-5"1410,2-5 1,7 4-1787,5-2 1,4 8-594,1 1 0,6 7 1,4-3-1,4 1-2582,5 0 2949,3-6 0,6 10 0,1-6 0</inkml:trace>
  <inkml:trace contextRef="#ctx0" brushRef="#br1">13976 1422 8582,'-15'0'-17,"-3"0"1,-1-2 1510,2-3 0,1 4-966,2-4 0,6 5-633,3 5 0,4-2-190,1 6 0,0 1 295,0 4 0,0 7 0,0 1 0</inkml:trace>
  <inkml:trace contextRef="#ctx0" brushRef="#br1">13450 2033 8511,'-33'-2'36,"0"-1"-375,1-2 1220,9 1-1022,2 4 0,15 0-340,6 0 1,6 0 0,8 0-2,1 0 0,-1 0 379,0 0 1,-4-5 0,-1 0 167,2 2 485,-5 2 1,1 2 55,-7 4-606,0 3 0,-7 12 0,0 2 0</inkml:trace>
  <inkml:trace contextRef="#ctx0" brushRef="#br1">13607 2360 8238,'-7'-21'1141,"6"6"-685,-4-4-480,4 9 0,12 4 0,4 4 0,6-1 0,6-3-413,4-2 1,-1 5 0,5-4 0,0 3-281,3-1 1,3 0 547,2 5 1,-1 0 0,1 2 0,0 1 168,-1 2 0,-1 6 0,-3-2 0,-5 2 0,-9 0 0,-5-1 242,-9-1 0,-6 4 0,-8-4 1166,-6-4 1,-3-2-812,-1 2 1,5-3 0,-1 2-1021,-1-2 1,3 0 7,-1 2 415,6-2 0,-10 10 0,5-4 0</inkml:trace>
  <inkml:trace contextRef="#ctx0" brushRef="#br1">13010 2772 8163,'-27'-6'7,"2"-4"0,2-1 121,3 2 0,6-4 436,4 4-303,7 2 0,-3-5 0,6 2 1,1-1-1,4 0 0,5 2 275,2-2 1,2 4-766,1 3 0,-1 2 1,0 2-1,2 0 229,3 0 0,3 6 0,6 2 0</inkml:trace>
  <inkml:trace contextRef="#ctx0" brushRef="#br1">13280 3085 9213,'14'0'-646,"0"0"646,7-6 0,1-2 0,6-6 0</inkml:trace>
  <inkml:trace contextRef="#ctx0" brushRef="#br1">13962 3227 8525,'0'-14'1231,"0"6"-1863,0-5 1,7 10 0,2-5 631,4 2 0,7 1 0,2 5 0</inkml:trace>
  <inkml:trace contextRef="#ctx0" brushRef="#br1">14389 3369 8102,'-22'-6'0,"-4"4"602,7-2 47,7 2-973,5 2 0,9 2 324,3 2 0,3 4 0,6 7 0</inkml:trace>
  <inkml:trace contextRef="#ctx0" brushRef="#br1">13479 4052 8098,'-36'-2'1137,"2"-3"0,19 4-1621,10-4 0,16-3 497,13-1 1,10-6 0,9-4 0,8-3 65,4 0 0,3-5-742,4 4 0,4-4 305,-28 13 1,0-1 0,35-13-1,-35 14 1,1 0 0</inkml:trace>
  <inkml:trace contextRef="#ctx0" brushRef="#br1">14488 3853 9932,'0'8'1332,"2"-2"-1681,3-6 1,3 0-181,6 0 1,0 0 0,2 0 0,1 1 528,2 4 0,6-3 0,-3 4 0</inkml:trace>
  <inkml:trace contextRef="#ctx0" brushRef="#br1">15085 3995 8051,'15'0'-340,"-1"0"440,0 0-46,0 0-269,-6-7 0,0 6 215,-3-4 0,-4-3 0,6 0 0</inkml:trace>
  <inkml:trace contextRef="#ctx0" brushRef="#br1">15185 4052 8051,'-14'8'-7,"6"4"1,2-4 6,-1 0 0,6 5 0,-6-5 0</inkml:trace>
  <inkml:trace contextRef="#ctx0" brushRef="#br1">14958 4436 8050,'-27'-2'0,"3"-3"0,3 2 1887,7-6 1,5 5-192,-1 0-1346,7 2 0,-3-4 1,7-2-1,4-2-460,5 1 1,2 1 0,4-1 0,1 2 109,2 1 0,13-2 0,-2-6 0</inkml:trace>
  <inkml:trace contextRef="#ctx0" brushRef="#br1">14659 4635 7999,'-36'-21'0,"2"0"3637,11-2-3425,9 2 0,7 12 0,9-1 0,3 1 0,2-1-2129,1 1 1555,5-1 1,-5-4 0,6 2 0,0 0 0,0 3 361,1-2 0,5-2 0,2-1 0</inkml:trace>
  <inkml:trace contextRef="#ctx0" brushRef="#br2">9640 1507 8524,'-28'-2'259,"-1"-2"1,2-4 0,4-2 0,4 2-1,4 0 557,6 1 1,3 2-1,6-5 1,0-1-1,1 0-899,4 2 1,-2-4-1,7 5 1,1-1-890,1-1 1,9 6 708,3-6-313,2 7 1,9-8-1,3 6 576,3 2 0,8-5 0,2 0 0</inkml:trace>
  <inkml:trace contextRef="#ctx0" brushRef="#br2">10422 1407 10108,'-20'-14'-470,"4"-5"556,-3 0 1,11 0 649,8 5 1,1 5-751,9-1 1,-1 5 0,6-2 0,-1 0-658,0 4 0,0 1-523,0 2 1187,7 7 1,-5 1 0,4 6 0</inkml:trace>
  <inkml:trace contextRef="#ctx0" brushRef="#br2">10493 2189 8452,'-28'0'875,"-1"0"-684,7 0 0,8 2-15,9 3 1,5-2 0,5 6-782,4 2 0,4-3 215,1 2 0,0-1-54,1 5 1,-1-4 443,0-1 0,7 7 0,1 6 0</inkml:trace>
  <inkml:trace contextRef="#ctx0" brushRef="#br2">10465 2744 8421,'-24'1'358,"0"4"-324,7-3 1,-2 6 783,9-4 1,6-2-930,8 3 0,6-4-154,9-1 1,-2 0 0,7 2 0,1 1 264,2 2 0,2 6 0,-1-3 0</inkml:trace>
  <inkml:trace contextRef="#ctx0" brushRef="#br2">10379 3455 8279,'-14'0'611,"-5"4"69,0 1 1,3 0-775,12-5 1,7 0-112,16 0 0,5-2 1,9-1-1,5-3-852,3-2 0,1 3 79,1-4 978,0 5 0,-1-2 0,1 6 0</inkml:trace>
  <inkml:trace contextRef="#ctx0" brushRef="#br2">10536 3753 8231,'-35'14'581,"7"-4"-233,-1-1 1,9-4 0,9 3 0,3 0 256,1 0 1,4-4-680,8 6 0,9-7 0,10 2 0,4-2-613,5 2 1,4-4-370,5 4 0,1-3 1056,0-2 0,6 0 0,1 0 0</inkml:trace>
  <inkml:trace contextRef="#ctx0" brushRef="#br2">10763 4123 8039,'-33'0'0,"1"0"0,4 0 1029,3 0 292,14 0 0,0 0-418,15 0 1,11 0-1292,8 0 1,4-5 0,2-1 0,-1-2-646,0-3 1,-1 4-573,-3 3 1069,3 2 1,-10 2 535,7 0 0,-7 0 0,4 0 0</inkml:trace>
  <inkml:trace contextRef="#ctx0" brushRef="#br2">9583 2260 8259,'-16'-47'138,"-3"-2"0,-1 3 569,3 7 0,-2 9 0,9 19 0,-3 3 359,-1 1 0,5 3-2379,-1 4 1,7 6 0,0 5-1469,6 6 2781,5-1 0,19 11 0,3-5 0</inkml:trace>
  <inkml:trace contextRef="#ctx0" brushRef="#br2">9768 2914 8396,'0'15'-224,"0"-1"-221,0 0 0,6 0 133,4 0 0,7 1 0,4-1 312,1 0 0,2 7 0,4 1 0</inkml:trace>
  <inkml:trace contextRef="#ctx0" brushRef="#br2">9924 3639 8353,'-9'10'-156,"1"-1"0,2 2-13,3 2 0,1 1-77,2 0 1,11-1 245,3-3 0,10 9 0,-2-4 0</inkml:trace>
  <inkml:trace contextRef="#ctx0" brushRef="#br2">9939 4279 8105,'-37'22'0,"4"-3"0,5-3 1197,4-2 1,5 0-494,10 1 1,2-1 0,9-1 68,3-4 0,2-1-838,8-3 1,0-4 0,4 4 0,4-3-2506,-1-2 2570,5 0 0,1 6 0,8 2 0</inkml:trace>
  <inkml:trace contextRef="#ctx0" brushRef="#br1">12185 4507 7982,'-22'-7'271,"-3"1"1,6-5 0,1 1 214,3-1 0,0 5 0,3 0 0,1 1 0,3-1-710,1-2 1,-2-2 0,4-4 0,2 0 60,1 0 0,2-1 0,0 1 0,2 0 380,3 0 0,-4 0 62,4-1 0,-3-4 1,-2 0-1,0 2 621,0 1 1,0-4-544,0-4 0,0-3 1,0-1-1,0-1 103,0 1 1,-5-7-400,0-3 1,-4-8 0,2-3 0,-1 0 103,-3 1 0,4-6-93,-3 2 0,1-8 0,-6-4 0,1 0-131,0-4 1,4-2-54,1-1 1,-1-5 0,-2 1 0,1 0-241,1 3 0,1-4 180,-5 0 0,6 36 0,0-1 0,-10-34 0,-1 0-172,2 3 0,-3-1 334,1-3 0,-5 8 0,5-1 1,0 2 111,-2 3 0,6 1-53,-4-9 1,3 11 0,2-5 0,-1 5 165,1 5 1,0-6-85,0 0 0,0 1 0,-1 6 0,1 2-22,0 6 0,4-2-225,1 2 0,1-1 0,-1 6 0,4-3-194,3-2 0,-2 3 234,-1-4 1,0 4 0,5 0 0,0-2 129,0-1 1,-5-2-12,1 1 1,-3 6-1,4-3 1,-3 8 196,-2 2 0,3 0 28,-4 2 0,-1 8 0,-2-2 0,1 5 18,1 4 0,5 2-315,-4 2 0,6 0 1,-2 0-1,2 0 1,-2-1 0,3 1-228,-2 0 1,1 0-1,-1 0-303,0-1 827,-1 1 1,3 1 328,-2 4-745,2 3-160,-4 6 0,6 1-669,0 4 0,0-2 103,0 7 874,0-1 0,6 5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27910 13619 8496,'0'-19'88,"-2"-1"1,-1-2 0,-2-2 0,1 2 0,-3 3 0,-2 5 0,-4 4 259,-1 6 0,-7 2 1,-4 4-1,-8 2-299,-10 6 0,-7 9 1,-12 4-1,-6 4 1,-6 2-1,34-15 1,-1 0 125,0 0 1,-1 1 0,-2-2 0,1 0 0,-1 0 0,-1 0-1,1-2 1,0 0 11,2-1 1,0 0-1,2 0 1,1-1-1,-29 4 1,5-2 35,6-2 0,11-1 246,4 2-1155,5-4 1,15-4 0,2 1 0,1 2-1811,0-2 1754,6-2 1,7-2 741,6-4 0,13-9 0,2-8 0</inkml:trace>
  <inkml:trace contextRef="#ctx0" brushRef="#br0">27128 13420 8496,'-14'-14'266,"-5"0"1,-2 1 0,1 4 53,-1 4 0,-4 11 0,1 9 0,-4 8-260,-5 9 0,1 4-44,-6 7 0,2-1 1,-2 1-1,5 0-6,3-1 0,7-5-29,5-4 0,3-5 0,7-2 1,8-4-351,8-2 0,13-6 76,7-4 0,9-5 0,12 4 293,7 2 0,8 2 0,7 1 0</inkml:trace>
  <inkml:trace contextRef="#ctx0" brushRef="#br0">21057 13520 8192,'5'-10'-103,"1"1"1810,2-2-540,-5 4-763,3-5-23,-6 10-296,0-4 1,-6 6-70,-3 0 0,-4 0 18,-1 0 1,-1 0 0,1 0-25,0 0 0,0 0 98,0 0-72,-1 0 1,1-5 0,-2 0 0,-1 2 0,-2 2 0,2-1 0,1-1 176,2-2 1,-1-1-141,1 1 1,0 4 0,0-6 44,0 1 1,-1 3-126,1-7 1,0 7 0,0-2 0,1 2-9,4-1 1,-4 2 82,3-3-93,-2 4 1,2 1 0,1-2-1,-2-1 38,-2-2 0,-1 0 0,0 5 0,0 0 47,-1 0 0,6 0 36,-1 0 1,1 0-1,-5 0-74,-1 0 1,1 0 48,0 0-97,0 0 0,4 0 0,1 0 0,-1 2 0,1 1 0,-1 2-193,-1-2 1,-1-1 220,-3-2 1,6 0-1,0 0 1,-3 0 137,0 0-25,-2 0-108,-1 0 0,1 0 0,0 0 0,0 0 0,0 0 0,-1 0 45,1 0 0,0 0-61,0 0 1,-1 0-1,1 0 84,0 0 0,0 0-63,0 0 43,-1 0 1,6 0-1,-1 0 316,-1 0-285,-1 6 1,4-3-45,3 7 1,3-1 0,2 5-54,0 1 1,0-6 10,0 0 1,0 1 0,0 4-36,0 0 1,0 1 31,0-1 0,0 0 0,0 0 51,0 0 1,5-4 0,0-1-8,-2 2 0,5 2-7,1 1-46,-2-6 0,5 5 0,-2-4 0,3 4 0,1 0 0,0-2-209,0-2 1,-4-4 143,-1 4 0,1-4 1,4 3-1,-2 0-114,-2 0 0,3-3-1,-4 4 169,4-6 1,1 5-1,0-5 1,0 2-1,1-2 1,0-1 0,3-2 73,1 0 1,0 0-16,-5 0 0,0 1 0,0 2 0,2 2-176,3-2 128,-3-1 1,6-2 0,-3 2-76,5 2 1,-4-2 39,-1 3 0,-3-4 0,-2 1 0,2 1 31,3 2 1,-3 1 1,3-1 0,-4-4 1,1 4-1,2-2 133,1 2 0,0-4-84,-5 4 1,5 2-1,0-3 1,0-1 88,1-1 1,-4 0-67,3 2 0,-2-2 0,1 3 0,1-4 161,-2-1 1,4 0-185,-2 0 0,-1 0 1,-3 0-1,-1 0 32,0 0 1,0 0-11,1 0 1,-1 0 0,2 0-1,1 0-20,2 0 0,-5 0 1,-4-1-1,1-3 8,1 0 1,1-3 27,-4 3 0,2 1 0,-6-7 64,-2-1 1,4 3-54,-3-1 1,1 4 0,-5-5 0,0-1 156,0-1 0,0 2-184,0 1 1,-1-1-1,-3-4 1,0 0 50,1 0 0,-4-1-138,2 1 1,-6 2 0,2 1 0,-2 1 78,1-1 1,-2-2-12,2-1 0,-2 0 1,-3 0-1,0 1 152,-4 4 0,3-4-28,-3 3-77,3-2 1,2 2 0,0 1 0,-1-2-1,1-2 1,0 1 0,0 0-22,0 3 1,-5 4-53,0-4 0,0 4 0,5-3 0,-1 2 10,1 3 1,0-4-162,0 3 1,-1-1 0,1 5-531,0 0-9,0 0 0,1 1 1,2 3-2862,2 0 3539,5 7 0,-8-3 0,4 7 0</inkml:trace>
  <inkml:trace contextRef="#ctx0" brushRef="#br0">16194 6284 24591,'-9'0'-944,"-1"0"0,7 1 495,-1 4 0,2 3 0,4 6 0,2 0 0,7 1 0,8-3 511,10-2 0,1 1 0,8-7 0,1 0 103,2-3 0,7-1 1,1-1-1,0-3-8,0 0 0,3-7 0,-5 1 0,-1-1-258,-2 2 1,-3-2 554,-3 6-380,-3 0 1,0-1 0,1-2 0</inkml:trace>
  <inkml:trace contextRef="#ctx0" brushRef="#br0">18327 6540 20621,'6'-8'1015,"4"1"1,4 3 0,7-1 0,6 2-418,4 1 1,9 7 0,-2 1 0,3 0-2327,1 1 1653,1-2 0,6-5 1,1 0-1,1-4 1,-4-4-1,-1-6 1,0-3 22,1-4 1,6 4-1,-6-5 1,-1 1 144,-2 4 1,-1 1-1,-1 2 1</inkml:trace>
  <inkml:trace contextRef="#ctx0" brushRef="#br0">20502 14245 8492,'-14'0'-726,"2"-2"1,1-1 534,1-2 1,5 1 620,-4 4 0,-1 0-218,-4 0 1,5 0 0,-1 1-121,-1 4 1,3 1-1,0 5 1,0-1-25,1 1 0,3 2-122,0 1 0,-3 0 1,3 0 89,0 0 1,-2-4 44,1-1-83,1-6 0,4-3-28,0-9-12,0-4 1,1-2 0,4-3 0,3-2-1,1-1 1,1 1 0,1 2-86,1 2 1,3 2 206,-1 0 1,0 5 0,0 1 0,1 1 202,-1 4 1,-5 2-218,1 1 1,-6 4 0,4 4-1,-1 3 201,-4 5 1,-2 1-208,-1-2 0,-6-1 1,-5-2-1,-5 0 59,-3-3 0,0-6-200,5 2 1,0-3 0,0-2-1,-1-2-204,1-3 1,2-3 176,2-6 0,4 0 0,9 0 0,5-1 108,6 1 0,22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7351 8573 24894,'-28'-12'-267,"1"-2"0,5-2 0,6 1-575,5 0 0,9 8 1,1 3-1,5 6 0,4 4 1,5 1 1128,4-1 0,5 0 0,10-3 0,6 2 155,9-2 1,9-1 0,7-4 0,9-1-241,-31 1 0,2-1 0,7-4 0,3-1 0,7 0 1,1 0-1,7-2 0,2-1 95,3-1 1,1-1 0,2 0 0,1-1-297,-24 5 0,1-1 0,0 1 1,-1-1-1,0 1 0,1-1 0,0 1 1,0-1-1,0 1 0,25-5 0,-1 1 120,-5 1 1,-1 0 0,-3-1 0,-2 1 79,-5 2 0,-1 1 0,0 0 0,-2 1 0,-4 2 0,-2 1 0,-4 0 0,-2 2 643,-5-1 1,-3 1-1,18-1-471,-10 4-271,-9 0 1,-16 0-1,-5 1-521,-6 4 1,-4 3-1,-9 6 1,-1 0-965,-2 1 1,-4 3 166,4 1 1,-1 0 0,3-4 682,-2-1 1,6 0 0,7 0 0</inkml:trace>
  <inkml:trace contextRef="#ctx0" brushRef="#br0">11446 14117 8568,'-22'-6'-342,"1"2"0,7-3 0,0-1 1,-1 1-1,1 1 307,0 3 1,0-3 0,-2-1 0,-1 1 0,-4 0-1,-1 2 366,-3 3 0,-2-4 0,-3 0 0,-2 2 561,-1 2-798,0 1 0,0-5 0,-2 0 1,0 2-1,0 1 0,4 4 1,1 3 109,1 4 1,6-1 0,1 2 0,1 1-194,4 1 0,2-2-26,6-1 36,-4 1 1,12 4 0,-2 0 0,7-1 0,11-2-1,8-3 313,9-2 1,10-1-260,11-5 0,10 0 0,9-2 0,-30 0 0,0-1-36,4-1 0,1-1 0,3-1 0,0-1-1124,1 0 0,2 0 1079,6 0 1,2 0 0,5 0 0,1 0 0,7-1 0,2 0 0,3-1 0,0 1 0,-25 1 0,0 1 0,1 0 0,0 0 0,1 0 0,0 0 0,0 1 0,1-1 0,-1 1 4,1 0 0,0 1 1,0-1-1,2 1 0,1-1 1,-1 2-87,0-1 1,-1 1 0,1 0 0,-1-1 0,0 0 0,-1 1 0,24 0 0,-2 0 0,-25 1 0,-1-1 0,1 1 86,26-1 0,0 0 1,-27 0-1,1-1 1,0 2-57,24-1 1,0 1 62,-4-4 1,-1 1 0,-5 3 0,-2 1 0,-2-3 0,-1 0 0,-1 0 0,1 0 0,-4 1 0,0-1 0,-3 1-1,-1 0 1,-6 1 0,-2 1 139,-4 0 0,-1 0 0,34 3-88,-10 3 1,1-2-1,-12 6 1,-9 2 53,-10 2 1,-7 1 33,-6 1-151,-2-1 1,-8 0-1,-4 0 1,-4 0 604,-4 1 0,-2-1-1585,-4 0 1,-1 0 1736,-4 0-753,-9 1 0,10-7 0,-12-2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14360 6227 26267,'-28'0'-107,"-1"-10"0,3-1 0,2 0 0,5 0 0,3 2 0,2 1-687,0 1 0,4 3 901,1 4 0,-1 0 1,-4 0 579,0 0-458,6 0 0,0 0-147,3 0 0,4 0 0,-6 0 0</inkml:trace>
  <inkml:trace contextRef="#ctx0" brushRef="#br0">14033 6241 27698,'-28'-21'-1374,"1"6"1,3-3-1,5 6-2172,4 2 2158,7 7 1529,1-3-979,7 6 1296,0 0 0,0 6-873,0 4 0,7-4 488,2-1 1,-1-4 398,2-1 1,-1 0-1,5 0 1,2 0 276,3 0 0,3 0-454,7 0 0,1 5 0,3 0 0,5-2-87,3-2 1,8-1-1,3 0 1,5 2 345,4 3 1,1-4-542,9 4 0,-8-2 1,8 0-1,-1 2 939,-1-2 1,-1 5-708,3 2 1,-3-4 0,8 0 0,-3-1-223,-2 0 1,3 4 0,4-3-1,-38-2 1,0-1-27,37 3 0,-36-1 1,-1 0 46,0-3 1,1 0 0,-1 1 0,0-1-1,2-2 1,0 0 0,1 0 0,1 0 31,-1 0 0,1 0 0,-1 0 1,1 0-69,-2 0 0,1 0 1,3 0-1,1 0 1,1 0-1,0 0 0,2 0 1,0 0 78,-1 0 0,0 0 0,-1-2 1,0-1-855,2 1 1,0 0 801,-1-1 0,1 1 1,2 2-1,1 0 1,-1 0-1,0 0 1,-1 0-1,1 0 1,-1 0-1,0 0 3,1 0 0,0 0 1,3 0-1,1 0 0,2 0 1,-1 1-1,0 1 0,0 0-70,1 0 0,1 0 0,1 3 1,0 0-1,5-2 0,0-1 1,0 0-1,1 0 80,0 2 0,0-1 1,2-2-1,-1 1-27,-1 2 0,0 1 0,0-2 1,0-1-1,3 2 0,1 0 0,0 0 1,0 0 28,0 0 0,1 0 1,1-3-1,1 1 0,-3 1 1,-1 0-1,3 0 0,0 0-263,1 2 1,1 0 0,1-1-1,0 0 239,-4 1 1,0-1 0,1 0 0,0 0 0,-5 2 0,0-1 0,2 0 0,0 0 32,2 0 1,1 1 0,1 0 0,0 0-47,0 1 1,1 1 0,-3-1 0,0 0-1,-5 0 1,0 0 0,2 0 0,0 0-125,0 1 0,0-1 0,0-2 0,0-1 149,-6 1 1,-1 0-1,1-4 1,-2 1-1,-7 0 1,-2 0 0,0-1-1,-1 0 456,-1-1 1,-1 0 0,-1 0 0,-1 0-184,34 0 1,-1 0-1,-19 0 1,-4 0 441,-7 0 0,-7 0-753,-4 0 0,-5 5 0,-9-1 0,-5 0 0,-3-3 0,-8-1 0,-2 0 0,-6 2-744,0 3-632,0-4 1,0 7-479,0-3 0,0-2 489,0 6 0,5 1 0,0 4-1119,-2 0 0,-2 2 1963,-1 3 0,7 3 0,0 7 0</inkml:trace>
  <inkml:trace contextRef="#ctx0" brushRef="#br0">7706 9269 23590,'-36'-5'-693,"3"-1"0,3 0 0,1-2 0,1 2 1,0-2-1,1 1 568,3 1 0,4-3 1,5 2-1,1 1 1,0-2-1,0 2 1,-1-1-1,1 4 255,0 2 1,0 1 0,0-2 29,-1-3 1,1 4-1,0-4 1,0 3 236,-1 2 1,6 0 0,0 0 695,-3 0-686,6 0-365,0 0 84,6 0 1,1-1 0,4-2 222,5-2 0,7 0-314,2 5 0,0 0 1,-3 0-1,3 0 37,4 0 1,4 0-57,2 0 1,4 0 0,0 0 0,0 0-9,2 0 0,1-1 81,7-4 0,0 3 0,1-2 0,3 0 161,5 0 0,5 0-68,5-5 1,-2 4 0,5-3 0,-1 2-245,1 3 1,2-3 208,4 1-148,-7-6 1,1 9-1,-5-3 1,5 2 0,1 0 75,2-2 1,5-4 0,-5 3 0,6-1-15,-34 4 1,1 0 0,0-2 0,1-1-60,1 1 1,0 0-1,-1 1 1,1 1 0,0-2-1,-1 0 1,2 0 0,-1-1 27,2 0 1,0-1 0,-1 2 0,-1 1-22,2-1 1,0 0 0,-2 3 0,-1 0-1,0-2 1,-1 0 0,-1 0 0,0 0-32,1 0 0,0 0 1,3 2-1,1 1 24,0-1 0,0-1 0,-2 0 0,-1 0 0,-1 0 1,0 1-1,2 0 0,0-1 29,1 0 0,0 0 0,3 2 0,1 0-17,-3-1 1,0 0 0,0 1 0,0 0 0,-2 1 0,-1 0 0,1 0 0,0 0 2,-1 0 0,1 0 0,-1 0 0,1 0-17,0 0 0,-1 0 0,2 0 1,-1 0-1,1 0 0,1 0 0,0 0 1,1 0-9,1 0 0,0 0 0,-1 0 0,1 0 14,0 0 0,1 0 0,1 0 0,0 0 0,-3 0 0,1 0 1,0 0-1,1 0 2,-1 0 1,0 0 0,2 0 0,0 0 12,1 0 1,0 0-1,1-2 1,0-1 0,-3 1-1,-1 0 1,2 0-1,0 0 35,1 1 1,0 1 0,2 0 0,0 0-992,0 0 0,0 0 959,0-3 1,1 0-1,-1 2 1,0 0-1,1-1 1,0-1-1,0 2 1,1 1 0,1 0-1,-1 0 10,0 0 0,-1 0 0,1 0 0,0 0 1,-2-1-1,0 0 0,2 0 0,1-1-175,1 0 0,0-1 0,3 0 0,-1 1 193,-1 2 0,0 0-31,2 0 0,-1 0 0,-4 0 0,-1 0 1,4 0-1,0 0 0,1 0 0,-1 0 0,1 0 1,0 0 54,-1 0 0,-1 0-64,3 0 0,-1 0 0,-5 1 1,0 0-1,2 0 0,1 1 1,-1 1-1,0 0 0,1 1 1,1-1 35,-1 0 0,0 0-53,-1 3 1,0-1 0,-5-3 0,0-1 0,0 4 0,1 0 0,1 0-1,0 1 1,2 0 0,0 0-25,0 2 1,-1-1 18,-3-3 1,0 0 0,-1 2 0,-1 0 0,0-1 0,-1 0 0,3 1-1,0 0 1,1 1 0,0 1-94,2-1 1,-1 0 93,0 0 0,0 0 1,-3 0-1,0 0 1,0 0-1,0-1 1,-1 0-1,0-1 1,1-1-1,-1 0-15,-3-1 0,1 0 35,2 3 0,-1-1 1,-3-3-1,-1-1 0,3 3 1,0 0-1,-1 0 1,0 0-1,0-1 0,0 0 39,-1 0 1,0 1-51,-1 1 1,1 1-1,1-2 1,2 0 0,0 3-1,2 0 1,1-1-1,1 1 1,2-2 0,0 1-113,1-2 0,-1 1 108,-1 3 1,-1 0 0,2 0-1,0 0 1,-2 1 0,-1 1-1,0-2 1,1-1 0,0 1 0,1-1-29,-1 0 1,0 0 69,-2 0 1,0 0 0,5-2 0,0 0 0,-2-1 0,0 1 0,2 0-1,-1 0 1,1-1 0,0 1 32,-2 0 1,0-1-1,1-1 1,0-1 0,0 3-1,0 0 1,1 0-1,1 1-21,3 0 0,-1 0 0,-5-1 1,0 0-28,3 0 1,-1-1-3,-4 1 0,0 0 1,1 1-1,-1 0 0,-2 0 1,-1 0-1,0-2 1,-1-1-1,-2 1 0,-1 0 96,33 4 1,-5-3 0,-10 3 0,0 0 127,-3 0 1,-7-5 21,-4 2 1,-4-4-1,-4-1 1,-3 0 219,-1 0 1,-2 5-437,-4 0 0,-6 1 1,0-3-1,-3 2 664,-3-2 0,-5 0-1396,-3 2 283,-6-4-238,3 6 1,-7-7-1,-2 1-481,-2 4 0,-6-2 192,1 7 0,-2-6 0,-2 4 0,-1 0-1265,1 0 0,0 2 2068,0 4 1,-7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7863 8772 12576,'-29'-15'-101,"1"1"1,0 0 0,-2 1 0,-2 2 0,-1 2 0,1-1 0,2 1 0,2-1 227,-1-1 0,1-1 0,-1-3 0,1 3 31,0 2 1,4-1 0,2 5 0,1 0 0,4-1 0,1 4-82,2 2 1,0 1-1,-1 1 24,1 4 0,5-2 296,-1 6-266,7-5 1,-8 8 0,5-2 0,-1 2 176,1 3 1,3-3-216,8-2 1,2 1-1,8-5 1,1 0 168,2 1 1,5-3-177,5-4 0,8 5 1,5 0-1,8-2 82,7-1 1,4-2-115,11 0 1,3 0 0,7 0-1,-36-1 1,1 0-264,4-1 1,1-1 0,5 3-1,1-1 260,1-1 1,2-1 0,2 0 0,1 0 0,-1 0 0,1-1 0,2 1 0,1 0 81,2 0 0,1 0 1,-2 0-1,0 1-43,0 2 1,-1 0 0,0-2 0,-1-1 0,2 1-1,1 0 1,3 0 0,1 0 40,5 1 1,1 1 0,0 0 0,0 0-37,3 0 0,0 0-68,-25 0 1,1 0-1,0 0 1,-1 0 0,-1 0-1,0 0 1,4 0 0,0 0-1,0 0 1,-1 0 0,0 0-1,0 0 1,-1 0-1,0 0 1,-1 0 0,-1 0-1,0 1 1,0-1 0,25 2-1,1 0 96,-1 0 0,1 0 0,-1 1 0,0-1-96,-25-2 1,0 0 0,0 0 0,23 0 0,-1 0-1,2 1 1,0 0 0,0 0 0,0 1 34,1 0 0,0 0 0,-26 1 0,1-1 0,0 0-28,1 0 1,-1-1 0,0 1-1,22-1 1,-1 1 0,3 1 0,0 2-1,-4-2 1,0 0 18,-1-1 0,-1-1 1,1 2-1,-1 0 1,-3 0-1,-1-1 1,-1 0-1,-2-1 44,-1 0 1,-2 0 0,-3 1-1,0 1-53,2-1 0,0 0 1,-3 2-1,0-1 1,1-2-1,0 1 1,-1 1-1,-1 0 5,-2 1 0,0 0 0,-3-2 1,-2 1-61,2 1 1,-1 1 0,-4-1 0,0 0 0,-2 1 0,0 0 0,-2-2 0,-1 0-161,36 3 0,-12-4 212,-5 3 0,-7 1 0,-7-1 1,-12-2 183,-9-2 145,-6-1-973,-14 0 139,0 7 0,-14-1 1,-4 5-1,-4-1-439,-4 1 0,-5 1 38,5 2 0,-5 1 1,5 0 911,2 4 1,-5-3 0,0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8844 5942 20726,'-8'-9'-638,"2"1"1,1 0-1,-1 2 1,-2-2-1,-3 2 329,-2-1 0,4-2 1,1 3-1,0-1 445,0 1 0,3-5-695,-4 1 693,5 4 1,-2-2 249,6 3-897,0 4 375,0-5 0,2 6 911,2 0 0,0 0-607,5 0 0,-4 0 1,3 1-1,0 2 138,0 2 1,-4 0 372,6-5-490,-1 6 1,1-3-1,-1 5 1,1 0 0,-1-2-294,1 1 191,-1-3 0,1 3 0,-1 1 0,2 1 0,2 1 0,1-1 0,0 1 407,0-1 0,1-4-441,-1 4 1,5 1 0,1 4 0,1-1-19,-1-4 1,4 4-44,-5-4 1,6 4-1,-3 1 1,2 0 127,0 0 1,0 1-122,4-1 46,-6 0 0,5 0 1,-3 0-1,2 1 1,1-1 149,-3 0-185,3 0 1,-5 2 0,5 2-1,-2 0 1,-1 0-55,1-2 41,2-2 1,-3 0-1,-1 0 1,3 2 0,-1 0 119,-1-2-74,2 3 1,-10-9 0,5 7 0,-2-1 0,1 0 372,2 0-413,-4 0 0,4 1 0,-3-1 1,5 0-1,1 0 7,-1 1 1,2-1 0,-2 0 0,3 2 105,1 3 0,1-3 64,-1 2-147,1-2 0,-6 3 1,1 0-1,1-1 1,2-3 276,2 0-274,-7-1 0,5 5 0,-4 0 0,4 0 0,2 0 192,-1 0-232,0 0 0,2-1 1,2 3-1,1 1 0,-1 2 1,-2 0-1,-2-2 9,1-2 0,-1 5 20,1-1 1,4-2 0,-2 0 0,-2 0-6,-4 1 0,0-6 50,9 2-29,-4 3 0,4-6 0,-5 3 0,-2-3 0,-1-2 206,3 0-216,-4 0 0,5 5 0,-6 0 1,1-1-1,2-1 94,1 2-153,1-3 0,-5 9 0,-1-5 0,3 1 0,0 1-19,3 0 80,-7-4 0,5 4 1,-3-5-1,2 2 1,3 0 218,-1 2-254,-6-6 1,5 11 0,-5-6 0,2 1 0,0 1-42,1 0 1,-3 0-1,0 2 1,0-4-71,0 1 1,-3-1-183,5 4 293,0 3 0,4-10 0,1 5 1,-1 0-1,2 1 0,2 0 0,2 1 41,3 0 1,-6-5 119,3 4 0,2-4 0,0 5 1,1 0 68,-4-2 1,2 5-202,-2-4 1,1 4-1,-2 2 1,3-3 54,1-2 0,-4 3-62,1-3 1,3 1-1,1 0 1,0-1 101,1 1 1,0-3-44,5 2-50,-7 0 0,9 3 0,-6-2 0,1-1 0,-1-1 6,-3-1 1,5 5-1,-4-3 1,-1 3-60,-3 1 1,-3 1-64,-1-1 72,-1 0 1,1 1-1,1-2 1,1-2-1,2-1 15,-1 1 1,4 2-1,2 1 1,2 1 80,-2-1 1,7 1-74,-2-1 22,3 0 1,-3 6 0,-1-1-1,1-2 1,0-1 0,-1-1-1,2 1 229,4 3 0,-4-3-171,3 3 0,-2-3 1,-1-1-1,2-1 94,1 1 1,0-1-137,-4 0 0,0 1 0,1 1 0,2 1-36,1 3 1,5-1 17,-4-5-19,5 1 0,-7 1 1,6 1-1,1 4 1,-3 0-44,-3-1 62,4 0 1,-5-4 0,4 1 0,-1 2 0,-1 1 420,1 0-412,1-4 0,7 7 0,0-4 0,-2 5 1,-1 1-1,-2 1 0,2-2 75,1 1 0,2 2-109,0 2 0,-5-5 1,0-2-1,2 0-71,1 1 1,0-6 64,-2 3 1,0 0 0,-5-1 0,-1-1 107,2-2 1,-3 3 69,6 0-134,-6 1 1,4-6 0,-4 0 0,3 2 0,0 2 0,2 1 0,-2 0 98,0 2 0,-2-3-187,-4 6 0,4-7 1,0 4-1,1-2 24,1 0 1,-5 2 10,3-2 2,4-3 1,-7 7 0,4-6 0,-3 2 0,1-1 0,2 0 0,-3-1 56,0 2 0,-3 2-17,1-2 1,4-3 0,2 3 0,0-3 157,0-1 1,-1 1-96,-6 3 1,1-3 0,1 3 0,0-3 90,-1-1 0,3-1-8,-8 1-118,3-1 1,6 5-1,2 2 1,0 0 0,2 1 51,-1 0-135,3-4 0,3 9 0,0-3 0,-3 1 1,0 1-230,0-2 251,3-7 1,2 10 0,0-4 0,1-1 0,-4-3-25,0-3 104,1-1 1,-1 4-1,-1 0 1,-2 0-1,2 0 1,2 2-1,6 1 169,4 4 0,-2-4-226,-3 2 0,2 0 1,-1 5-1,0-1 16,1 1 1,-5 0-1424,4-1 1393,-4 1 0,-1-5 0,0 0 1,-2 1-1,-1 1 0,-3-2 1,-2-4-110,-4 1 0,6-3 98,1 6 0,-3-5 0,0 3 0,0 1-7,3-1 0,-1-3 33,1 5-87,-6-6 1,7 7 0,-5-4-1,-2 0 1,-2-1 24,-2-2 53,1-2 1,0 3 0,-1 0 0,1 0 0,1 1 0,2 0 0,1 1-47,-1 0 1,3 4-5,-1-1 16,-1 3 1,0 0-1,1-1 1,-2-4-1,-2 1-94,-1-1 127,-1-5 1,1 9 0,0-7 0,-1-1 0,1-2 0,-1-2 0,3 2 3,2 3 0,-3-1-22,4 6 295,-4 0 1,5 4 0,3 1-1,2 0 1,-1-1-660,0 1 350,-8 0 0,6-1 1,-5-1-1,1-1 0,-3-4 33,-4-1-18,1-2 1,-9-4 0,5 1-1,3 1 1,-1 2 0,1-1 0,-2 0 28,1 1 1,2-2-28,2 7 0,0-1 0,-1 0 0,-1-3 14,-3-4 0,2 3-43,-7 0 33,0 0 0,-4-9 1,1 0-1,1 1 1,2 0-93,-1-1 63,-2 3 1,-1-5 0,-1 5-1,2-2 1,2-1-153,1 1 127,0 2 1,-5 1 0,1 1-1,1-1 1,1 0 0,1 1 0,-4-1-185,-2 1 1,-3-2 211,6-4 1,-5 3 0,-2-7 0,0-2 10,0-1 1,-5-2 35,2 0 46,-3-6 0,-7 3 0,1-5 216,1 2-240,2-5-585,-5 4-250,-2-7-334,-6 0 978,0 0 1,-6 0 0,-4 0-1,-3-2 1,-1-1-315,0-2 512,-7-6 1,-1 2 0,-6-9 0,-1-2 0,1-1 0,-2-1 0,-2 0 89,-1-3 1,-2-2-132,2-1 0,-1-1 1,-8-1-1,1-2 115,-3-1 1,-6-6-247,2 1 226,-5-3 1,7-2 0,-6 1 0,-1-1 0,3 2 395,3 3-425,-4-9 1,4 7 0,-9-11 0,-1 1 0,2-1 56,1-2-128,-4-3 0,28 27 0,0 0 1,-2 0-1,1-1 0,0 1 0,0 0 1,-27-26-1,27 26 0,0 1 0,0-1 1,0-1-5,0 0 0,-1-1 0,-4-2 0,0 0-37,0 2 1,1 0-1,-2-2 1,1 0-1,2 2 1,0 0-1,1 1 1,1 0 57,1 1 0,-1-1 0,-3 0 0,-1 0 1,2 1-1,0 0 0,0 2 0,0 0 46,-1 2 1,0 0-1,1-1 1,1 0-1,-1 2 0,1 0-51,-2-3 1,1 1 0,-23-19 0,-2-2 0,6 3 0,-3 1 142,-4 0-145,8 7 1,-9-3 0,10 5 0,1 1 0,1-2 0,1-1 0,2 0-4,5 3 0,-1-4 32,4-1-20,-3 4 0,-7-7 0,1 4 0,1-1 1,2 2-1,1 0 0,0 1 78,1 0 0,-1-3-7,1 5-80,-1-6 0,0 2 0,-1-5 1,-2 1-1,-1 1 286,1 2-271,2 0 1,1 0-1,-1 0 1,-2 1 0,-1-1-1,1 1 1,2 3-22,1 2 0,0-3 11,1 2 0,-1-5 1,0 3-1,-1 1 53,-3-1 1,1 0-39,-6 2 27,6 3 0,-3-6 0,6 4 0,-1-1 1,-2 0-1,-3 1 0,0 0 43,0 1 1,0 4-72,2-6 1,-4 1 0,-4 1 0,1-4 24,2-1 0,0 2-195,-5-4 158,7 7 1,-6-10-1,6 3 1,-2-2 0,0 1-1,-2 1 1,-1-3 190,-2-5 1,1 7-136,4-4 0,-3 5 0,4-1 1,-1 1-27,0-2 1,2-1-50,-2-2 0,-4 1 0,10 1 0,-6 1 0,-1 2 0,-1 0 0,2 2 0,-4-5 0,7 9 0,-4-4 0,1 0 0,0 1-104,1 0 59,-4-4 0,4 7 0,-6-6 0,0 0 0,1 0 0,-1 1 1,0-1 22,0 1 1,-2-4-44,-2 3 62,9 4 1,-10-6-1,10 7 1,-5 0 0,-3 0-76,-2-1 67,1 1 1,9 0 0,1 0 0,1 0 0,-1 0-1,-1-1 1,0 3-53,0 1 1,4 1 23,-4 1 1,2 0 0,-3-1 0,4 2-3,1 4 1,3-4 3,-2 3-1,3-3 0,1 3 0,0 1 1,1-1-1,-1 0 0,-1 1 1,-2-3-8,-1 0 1,-1-3 69,6 1 0,-1 2 1,-1 0-1,-2-4-3,-2 0 0,1-1 92,4 3-105,-6 0 0,4-1 0,-6 1 1,1-1-1,1 1 0,-2-1 0,2 1 42,0 0 0,2 1-59,4 3 0,0-3 0,1 5 0,-1-2 23,0 1 0,1-1 6,-1-4-23,0 5 1,6-3 0,-1 3 0,-2 0 0,-1-1-27,-2-1 25,7 4 1,-5-4 0,3 4 0,-3-1 0,0-1 19,3 1-13,-3-5 0,5 9 0,-7-5 0,0-1 0,1 0 0,1 2 1,1 0 13,2 0 0,2 3-11,-2-5 11,-3 1 1,11-4 0,-3 1-1,1 3 1,0-1 85,-1 2-68,0-5 0,3 5 0,-2-6 1,-1 1-1,2 1 0,-1 3 1,1-1 85,-3 2 0,1-3-123,5 6 1,-5-5 0,-1 3 0,3 1 46,1-1 1,1 1-5,1 1-48,-1 3 0,1-9 0,-2 6 0,-2 0 0,-1 0 0,0-2 0,-2-1-8,-3-3 0,-3-2 32,-1-1 0,-3-1 0,0 1 0,-6-2 36,-4-3 0,6 1-44,-8-6-10,3 7 0,-3-9 0,-1 5 0,-2 1 0,-3-3 0,0 3 0,-1-3 0,4 1 0,0 3 0,-1-5 0,2 0 0,-4 0 0,5 0 0,-2-1 0,-4-3 0,0 0 0,4 6 0,-4-6 0,7 6 0,1-2 0,-1 0 0,0 0 0,2 0-32,2 1 0,3-1 11,3-5 0,2 5 1,-2 0-1,3 0-36,1 2 0,5-4-5,0 7 66,7 0 0,-9 0 1,7 0-1,0 0 0,0-1 1,-2 1-1,0 2-17,0 1 1,-3 1-32,5 1 1,-2-1-1,4 1 1,-2-2-78,1-3 1,2 7 38,2-2 57,-1 3 0,1-2 1,-2 2-1,-2 1 0,-1-1-135,1-2 131,2 5 0,-4-5 0,-4 3 0,-3-3 0,0 0-169,3 4 207,-10-4 0,10 5 0,-11-8 0,2-2 0,0-1 0,1 0 0,2 0 138,1-1 1,-6-3-65,-3 3 1,3-4 0,0 5 0,1 2 78,1 1 1,-2 0 28,2-3-160,-4 9 1,1-11-1,2 8 1,2-4-1,1-1 45,-3 2-76,1 2 0,-1-2 0,1-2 0,0-3 0,-2 0 0,-4 1 0,5 1 0,-8 4 0,6-1 0,-2-1 0,-1-3 0,1 3 0,2 1 0,2 1 0,-1 6 0,2-1 0,-5 0 0,4-3 0,4 4 0,5 4 0,-1-3 0,7-2 0,-5 3 0,5 2 0,1 2 0,2-2 0,8 3 0,2-3 0,1 5 0,0 5 0,5-4 0,4 4 0,7 2 0,-3-1-297,6 4 1,0 0-2573,0-5-173,6 6 2246,2 3 0,0 9 0,-4 10 601,-2 5 1,-2 9 0,0 3 0</inkml:trace>
  <inkml:trace contextRef="#ctx0" brushRef="#br0">12597 9667 16031,'0'-14'-1765,"0"0"0,2 0 1529,3-1 1,-2 6 0,5-1 607,-2-1 0,4 3-89,-6-1 1,-1 1-493,-7-1 0,1-3-3,-7 8 0,1-3 189,-6 3 0,1 2 0,0-3 0,0 4-81,-1 1 1,-3 0 566,-1 0-424,-7 0 0,4 0 0,-6 0 1,-1 1-1,-1 3 0,-1 0 0,-2-1 99,1-1 0,2 3-71,1-1 1,1 1 0,1-3 0,2 1 298,1 2 1,5-1 255,-4-4-559,5 7 0,-7-4 0,6 5 0,2-2 1,1-1-1,2 0 0,-1-1 84,1 0 1,0 2-34,0-1 0,4 1 0,1-3 16,-2 2 1,0 1-57,1-1 1,-3-2-1,4 5-34,-4-2 0,4 1-97,-1-3 34,7-2 0,-9 10 0,2-2-69,-2 3 0,-1 1 1,2 0-138,1 0 0,7-4 23,-2-1 0,4 1 0,1 4-222,0 0 1,0-4 263,0-1 1,0 1 0,0 4 0,0 0-428,0 0-37,0 0 529,0 1 1,0-1 0,0 0-1,0 0-320,0 0 367,0 1 0,0-1 0,0 0 0,0 0 0,1 1 0,3-1-43,0 0 0,7 0 87,-1 0 0,3 5 1,1 0-1,0 0-25,0 2 0,0 1-21,1 6 0,-1-4 0,0 0 0,0 1-85,0 2 1,1 1 64,-1 1 0,0-1 0,0 1 0,1-1-104,-1 1 0,2-6 138,3 1 0,-4-2 0,6 3 0,-2-3 66,0-1 1,1-1 105,-1-1-125,-3 4 1,5-1-1,-7-3 1,0-2-1,0 0 101,0 2-61,1 0 0,-1-5 0,0 1 0,0-1 0,2-1 1,3-2-1,5-3 366,3-2 1,1-1-179,1-5 0,-1 0 1,0 0-1,2 0 168,4 0 0,-4 0-270,3 0 1,2 0-1,-2-2 1,-3-1 188,-5-2 1,2-4 498,-3 4-658,-4-6 1,1 3 0,-6-6 0,1-1 0,0 1 0,-3 0 0,-1-2 259,1-3 0,0 2-405,-4-7 0,2 1 1,-6-6-1,0 1-111,1-1 1,-5 1-98,4-1 0,-3 1 1,-2-2-1,1-2-91,4-1 1,-3 0 106,2 5 0,-2-1 0,0 1 0,1-1-95,1 1 1,1-1 142,-5 1 1,0 0 0,0-2 0,0-2 67,0-1 1,-6-5 39,-4 5 1,3-2 0,-3 2 0,-1-4-49,-2 1 1,-1 1-81,0 7 53,0-7 1,-1 5 0,1-3 0,0 5-1,-2 2-161,-3 3 272,4 5 1,-8-2-1,4 5 1,-4 1 0,-4 2 397,-2 2-321,-5 4 0,-3 6 0,-5 0 0,-1 0 0,0 0 598,1 0-619,-1 6 0,5-3 1,2 5-1,1-2 0,3-1 1,4 0-286,4 0 0,5 1 103,10-1 1,3-2-1,7 6 114,4 2 1,9 8 0,8 4 0</inkml:trace>
  <inkml:trace contextRef="#ctx0" brushRef="#br0">15427 12510 10656,'14'-14'-278,"0"-2"0,0-1 1,2-2-1,2 2 0,2 1 1,1 0 461,-1-3 1,5 3 0,-2-4-1,0 1-5,1 0 0,-7 0 0,2 3 0,-3-1 325,-2-2-393,0 0 1,-6 5 0,-3-1 0,-3 1 0,-2 0 0,-2 1 270,-3 4 1,-4-4-302,-10 4 0,-3 1 1,-7 0-1,1 2 73,0 3 0,-2-4-157,-4 2 0,0 1 1,-4 4-1,3 0-142,0 0 0,-1 0 137,-7 0 0,1 0 0,-1 0 0,0 1-141,1 4 0,-6-2 113,1 7 1,-7-2-1,4 3 1,-1-2 179,4 2 0,2 2-65,3 1 0,-4 0 0,2 0 0,4 1 59,4-1 1,3-5-98,4 1 1,2-1-1,4 6 1,2-1 34,1 0 0,4 0-79,-3 0 0,5 1 1,3-1-1,1 0 41,-1 0 0,3 5-6,-1 0 0,1 5 0,-2-5 0,4 0-47,0 1 1,2-2 1,-5 5 1,6 0-1,-4 2 1,3-3-19,-1-2 0,-1 4 27,1-5 1,3 5 0,-2-4-1,2 1 30,2-1 0,0 1-29,0-2 0,0-2 0,0 5 0,2-1 64,2-4 1,4 4-48,6-2 0,1 4 0,-1-4 0,0 0-12,0 2 0,2-4-21,3 7 0,-2-2 0,6 3 0,-1-3-42,0-1 0,-3 4 8,4-1 25,1 3 0,-2-3 1,-1-2-1,-2 0 1,1 0-10,2 3 1,-4 0-1,1 1 1,-2-3-6,2 3 0,-3-4 45,3 1 1,1 0 0,1 0-1,1-4 26,3-3 0,2-2-9,2 0 0,4 1 0,0-1 0,0 0 15,2 0 0,-2-4 90,10-1-100,-10 1 1,10 4-1,-12-1 1,4-2-1,1-3 43,4-2 0,-1 0 0,1-3 0,-2 2 37,1-2 1,-1-1-3,5-2-97,-10-6 1,14 2 0,-9-4 0,3 1 0,2-1-32,0-3 0,-6-2 0,0-1 0,-2 0 34,-4-1 0,4-5 25,-2-4 0,0 2 0,-4-2 0,-1-3 59,1-4 1,-1-1-19,0-6 0,-5 0 0,-4-3 0,-5 2 269,-5 1 1,2 5-213,-6-5 1,-2 6 0,-8-1 0,-4 3 117,-4 2 1,-7-1-315,-4 1 1,-3 4 0,-3 2 0,-1 0-159,-3 0 1,0 1-161,1-7 1,1 7-1,-4-9 1,2-1-1532,8-6 1,-1-7 419,8-8 1191,6 0 0,7-24 1,6 3-1</inkml:trace>
  <inkml:trace contextRef="#ctx0" brushRef="#br0">15441 8246 16612,'8'-37'-417,"0"1"1,-5 6 0,3 0 0,0 5-1,2 1 503,0 2 1,2 3-1,4-3 1,-1 1 127,-4 4 0,-3 6 37,-6 1 1,0 1-146,0-5 1,-1-1-1,-4 3-173,-4 2 1,-4-1 172,-1 6 1,-5-4 0,-2 3 0,-1-2-281,-3-3 0,-2 4 166,-1 3 1,-1-3-1,-1 3 1,-3 0-18,-5 3 1,2 1 16,-2 0 0,0 0 0,-5 0 0,-1 0 171,-3 0 0,7 5 15,-3-1 0,6 7 0,-1-3 0,3 2 291,0-1 1,7 2-331,-1 8 1,2-3 0,7 3-1,-1-2 60,1 2 0,-4 2-140,5 3 0,0 2 1,3-2-1,-1 3-31,-2 1 1,0-1-23,5-3 0,0 3 0,-1-4 0,1 4 21,0 2 1,0-1-64,0 1 1,1-6-1,2 1 1,1 1-134,-1 2 0,3-3 37,-1 0 0,6-2 0,-2 3 0,3-1-152,2 1 0,0 0 176,0-1 1,0 3 0,0-4 0,0 3-82,0-3 1,2 4 68,3-3 1,3-2 0,6 2 0,-1 1-154,-4 2 0,5-3 173,0-1 0,2-4 0,6 5 0,1 0-26,-1-2 0,1-2 132,6-6 1,1 5 0,3 0 0,3-1 114,1-2 1,4 2-59,-3 1 1,4 0 0,6-6 0,2-2 131,1-1 1,2-3-12,-5 3 0,6-4 0,-2-4 1,1 1 324,0 2 0,-4-1-293,-7-4 0,6 0 0,-1-1 0,-3-2 310,-4-2 1,-1-4-273,-6 4 1,-1-6 0,-7 1-1,-1-2 232,1-3 0,-4 1-277,-2 0 0,-4-2 0,0-1 0,-3-4-6,-2-1 0,-2-2-221,-4-4 0,-2 0 1,3-2-1,-4-2-242,-1-1 0,-1-2 119,-4 2 0,2 1 0,-7-6 0,1 0-200,1 2 1,-5 1 113,4 7 0,1 0 0,-1-3 0,-1 1-41,2 2 1,-3-2 0,5 11 0,-1 2-862,1 1 774,-5 2 0,8 6 0,-7 1 0,-1 3-186,-1-1 0,-4 0 181,-3 5 1,2 5 0,-9 1 0,-2 2-411,-4 3 0,-7 2 368,1 1 1,0 0 0,-3 1 641,-3-1 1,-2 0 0,3 0 0</inkml:trace>
  <inkml:trace contextRef="#ctx0" brushRef="#br0">19322 9425 13712,'0'-28'-527,"0"0"0,0-1 0,0 1 0,0 1 0,0 2 884,0 1 1,2 7 0,1-2 0,2 3-322,-2 2 46,-1-1 0,2 6 0,1-1 0,-3 1-130,-6 1 0,0 0 0,-9 5 0,-4-3 66,-4-2 0,-3 5 258,-4-2-234,-7-3 0,-1 6 1,-7-2-1,-1 2 1,-2 2 101,-1 0 0,-5 0 0,4 0 0,3 2 42,0 2 0,-2 3-111,0 2 0,-1 4 1,4-4-1,-2 4 136,-1 1 1,-4 0-47,8 1 1,-2 4 0,7 0-1,-2-2 7,2-1 1,-1 3-135,6 0 0,1 4 1,7-4-1,1 0 40,-1 2 1,0-4-39,1 7 1,-1-5 0,6 3-1,1 0 63,2 0 0,-3-3-123,1 5 1,3-5 0,7 3-1,1 0-76,-1 0 1,4 2 15,0 4 1,2 1 0,4-1 0,4 2-253,8 3 1,7 2 199,7 3 0,2 1 0,2-4 0,3 0 29,1 0 0,5 3 87,2-5 1,1-5-1,-9-4 1,-1 0 56,1-2 0,5 3 70,-2-6 0,-4 0 0,1-3 0,0 1 45,3 2 1,1 0-111,-1-5 1,3 0 0,-3 1 0,3-1 123,2 0 0,-5-1-102,0-4 0,-5 2 1,3-5-1,1 2-10,-1 3 0,0-3-35,2 2 0,3-7 1,-4 3-1,0-1 68,1 0 1,-1 0-11,1-5 1,1 0-1,-6 0 1,-1 0 310,-2 0 0,-6-2-246,-1-3 1,-5 2 0,1-6 0,-4-3 40,0 0 1,-1 2-5,0 1 0,-4-1 0,-1-5 0,2-3 29,2-1 0,-4-1-219,1 1 1,-6 1-1,4-4 1,-1 0-56,-4 0 0,3-2 53,-1-4 0,0-5 1,-7 0-1,-1-1-48,-2 0 1,-6-1 50,2-3 1,-2-3 0,-1 3 0,3-3-61,-2-2 0,-2 7 58,-1 3 0,0 1 0,0 2 1,-1-1-86,1-1 1,-2 12 73,-3-4 0,4 6 0,-6 4 0,1 0-160,-4 0 0,2 0-122,-2-1 0,7 7 0,-4 4 0,2 2-323,0 2 0,0 0 138,5 0 0,0 0 0,0 2 0,-1 1-683,1 2 1,0 6 768,0-2 1,4 4 0,1 1 483,-2 0 0,-8 7 0,-3 1 0</inkml:trace>
  <inkml:trace contextRef="#ctx0" brushRef="#br1">12540 12482 8335,'-22'-21'36,"-3"6"1,6-4 0,2 3 0,-1 2 0,1 0 0,-2-1 0,2 3 221,1 2 0,6-1 1,1 5-1,-2-1 1,0 0-1,0 0-495,1 1 0,1 1 0,-5 5 0,-2 0-147,-3 0 272,3 0 1,-9 0 0,6 2 0,0 3 0,-2 2 0,-1 3-1,0-1-264,3 2 1,3 0-1,2 1 1,1-3 143,4 2 0,-2-3 1,6 1 231,2 3 0,1-5 23,2 3 1,2-1-29,3 6 0,-4-6 818,4 1 1025,-3-7-480,-2 9-656,0-10 0,-2 4-407,-3-6 0,2 0 1,-6 2-1,-2 1 497,-2 2 1,-3 6-379,-3-2 1,2 5 0,-8 4 0,-5 2 719,-7 2 0,-4 7-749,-1 4 0,-6 11 0,-1 1 0,-3 4 94,-6 4 0,29-23 0,1 0-410,-3 1 1,0 0-1,2 2 1,0 0-1,0-2 1,1 0 0,-1-1-1,1 0 58,0-1 0,-1 0 0,-1 2 1,0 0-64,1 0 0,1-1 0,-27 27 1,11-6-1,-1-1-206,4 1 1,3-5 96,0 1 1,4-4 0,7-5 0,3-7-90,5-5 0,5-6-2357,4-6 443,4-6 0,19-9 1160,6-14 1,12-7 0,7-11 0,5-6-2856,4-7 3743,4-5 0,-20 23 0,1-1 0,0 1 0,1 0 0</inkml:trace>
  <inkml:trace contextRef="#ctx0" brushRef="#br1">11517 12582 8335,'-7'-43'-204,"-4"2"199,-3 3 208,3 3 0,10 7 0,-3 1 0,-2 2 0,0 2 12,-1 3 1,-4 1 0,2 5 0,-4 0 189,-1-1 1,5 3-122,-1 2 0,1-2 119,-6 2 0,3-3-139,2-1 0,-1 5 1,5-1-1,0-1 562,-1-1 0,-4-1 2230,2 3-1974,2-2 1,1 23-664,6 3 0,2 16 0,2 10 0,7 7 246,7 10 0,-1 1-521,7 9 0,-5-1 1,3 5-1,0 3-29,-11-33 1,0-1 0,13 36-196,-10-34 1,0 1 0,-2-2 0,-2 0 0,1 2-1,-1-1 1,0 1 0,-1 0-147,0 0 0,1-1 0,9 31 18,-5-7 1,0-7 0,1-9 0,-1-6-372,0-4 0,0-15 130,0-1 0,2-12 0,3-4 0,5-1-862,3-4 1,1-2-584,1-1 1,4-6 1893,0-3 0,8-1 0,2-4 0,6-4 0</inkml:trace>
  <inkml:trace contextRef="#ctx0" brushRef="#br1">13209 12752 8421,'14'-63'194,"2"6"1,3 10 1022,4 7 0,-2 7 0,-2 9-257,-3 5 0,-12 10 1,-8 4-1,-15 7-108,-11 7 0,-7 13 0,-7 16 0,-5 5-203,-8 4 1,28-19 0,0 1-475,-4 4 1,-1 0-1,1 5 1,0 0-1,-2 2 1,1 1 0,-1 0-1,2 2-134,-1-1 0,1 1 0,0 3 0,0 1 100,-3 3 0,1 0 0,2-1 0,1 1 0,1 2 0,1 0 1,1-1-1,1-1-18,1 0 1,2 0-1,0-1 1,2 0-133,4-1 0,0-1 0,1-4 0,1-1 0,-9 32 0,2-4-367,5-4 0,3-7-798,2-3 758,6-11 0,2-12 0,6-10-877,0-4 1,6-9-1,4-7 1,4-8-817,5-9 1,3-6 916,6-9 0,2-7 0,2-5 1192,1-5 0,-1-8 0,1 2 0,6-3 0</inkml:trace>
  <inkml:trace contextRef="#ctx0" brushRef="#br1">12526 13150 8418,'-36'-42'466,"9"7"0,16 6 1547,14 9 0,10 10-1431,11 6 0,1 2 0,-6 4 0,-2 2 1324,-1 6 1,3 9-1239,0 4 1,5 6-1,-4 4 1,1 5 470,-1 3 0,5 3-724,-1 4 0,-2 2 0,2 9 0,0 1-22,-2 1 0,5 2-364,-4-1 1,-1-3-1,2 4 1,1-2-346,2 1 1,-3-2-623,0-8 0,-2-3 0,3-5 1,-1 0-1674,1-1 1,0 1 1447,-1-10 0,3 0 0,-5-1 0,0 4-367,-3-1 0,-3 0 1530,-2-2 0,0 2 0,0 7 0</inkml:trace>
  <inkml:trace contextRef="#ctx0" brushRef="#br1">13578 14472 8326,'-36'-6'234,"1"4"0,7 1 0,1 7 615,3 8 1,-4 12 0,1 2 0,-6 10 1207,-3 8 0,-4 11-1821,17-25 0,-1 2 0,0 2 1,0 1-1,-2 1 0,-1 1 1,-1 2-1,0 0-232,1 0 1,1 0-1,-1-2 1,0 0 97,-2 1 1,1 0 0,1 0-1,2-1 1,0 2 0,1-1-1,1-3 1,2 0 44,-16 31 1,6-5-169,2-6 1,6-5 0,2-3 0,4-5-1367,4-7 1,8-7 1,1-7 1,4-4-401,4-9 0,4-16 1236,6-13 0,7-19 0,1-10 549,0-5 0,5-11 0,-5 0 0</inkml:trace>
  <inkml:trace contextRef="#ctx0" brushRef="#br1">12967 14799 8326,'-14'-14'436,"4"1"876,10 4 0,10 3-828,18 6 1,1 6-1,-1 5 1,1 6 1214,-1 7 0,2 3-1176,3 1 1,4 2 0,5 4 0,1 3 242,-1 5 1,-4 0-494,0 1 0,0-1 1,3 1-1,-3 0-126,-5-1 0,-4 0-128,-6-5 0,3 0 1,-7-7-1,-3-2-1823,-5-6 84,1-4 635,-10-4 0,6-8-2474,-4-6 3559,-2-6 0,17-21 0,-3-3 0</inkml:trace>
  <inkml:trace contextRef="#ctx0" brushRef="#br1">17957 6596 10380,'0'-34'47,"0"-1"1,2-3 0,3 5 0,6 3 0,5 0 352,3-3 0,4 3 0,-4-4 0,-1 3 472,-3-2-535,0 9 1,-6-8 0,-1 13 0,-3 4 0,-7 4 1374,-6 6-1447,-11 16 1,-3 6-1,-8 16 1,-3 7-1,-6 7 51,-7 10 0,0 2 0,20-26 1,0 0-1,-1 0 0,0 0 2,0 0 0,-1-1 0,-1 3 0,-1 1-195,0 0 1,-1-1 0,2 0 0,-1 0 0,-1 1 0,-1 0 0,1-1 0,0-2 126,1 2 0,-1-2 0,-2-1 0,-1-1-230,3 1 1,1-2 0,-24 21-1,12-9 1,8-9-52,9-7 1,6-6-1128,10-6 0,-2-4-1125,6-1 1410,6-5 1,7 2-1,8-8 1,1-4-573,2-8 0,7-7 887,-3-7 1,0-7-1,-1-3 1,-2-5-386,-2-4 0,-1-5 915,2-10 0,-8 4 0,2-5 0,-6 1-114,-3 1 0,-3 4 443,-1 5 0,-11 7 0,-5 4 1,-3 11 682,-1 10 0,1 5 485,5 6 1,1 4 0,5 10-365,8 4 0,13 4-615,10 1 0,11 2 1,4 2-1,4 2 524,6 2 1,4-3-606,9 5 1,-2-2 0,1 3 0,-5-1-45,-3 1 1,-4 2-704,4 1 0,-8 1 0,-1 1 0,-9 3-588,-4 5 0,-6 5 145,0 4 1,-13 4 0,-2 5 0,-5 1-3989,-4 0 4783,-7 6 1,-7-11 0,-8 4-1</inkml:trace>
  <inkml:trace contextRef="#ctx0" brushRef="#br1">15683 6213 8428,'0'-51'163,"0"4"1,0 6-1,1 6 1,2 6 0,4 4-1,1 3 1353,3 3 0,-5-1-1035,-1 1 0,-5 7 0,-5 12 1,-6 10-1,-5 9 0,-6 9 166,-5 9 1,0 10 0,-11 7-1,-1 6-478,-2 6 1,17-31 0,0 1 0,0 2 0,-1 0 0,0 2 0,-2 1-6,-2 0 1,0 1-1,1 0 1,-1 0-164,-2-2 1,0 1-1,2 0 1,0 0-1,0-3 1,1 0-1,0-1 1,1 0-15,1 0 1,0-2 0,-22 22-189,10-9 1,5-10 0,9-12 0,5 0-806,4-3-348,7-11 1,3 0-360,10-12 1,-2-1 913,6-4 1,2-9-1,7-10 1,2-5 798,2-4 0,2-3 0,5-7 0</inkml:trace>
  <inkml:trace contextRef="#ctx0" brushRef="#br1">14830 6653 8457,'-37'-19'361,"6"0"1,7 2 1459,10 1-858,6 2 0,11 5 0,5 1 128,6 1 0,10 1-474,-1 1 0,11 4 0,4-4 0,4 3 731,6 2 1,2 0-961,7 0 1,0 5-1,0 1 1,1 2 148,4 3 0,-2 2-645,6 1 0,-6 0 1,0 2-1,-4 2-109,-4 1 0,-10 0-361,6-5 0,-15-2 0,2-1 0,-10-3-2146,-5-1 1,-1-3 1824,-4-4 0,-1 0 1,0-1-1,0-6 899,1-7 0,5-13 0,2-9 0</inkml:trace>
  <inkml:trace contextRef="#ctx0" brushRef="#br1">17645 4165 14925,'-7'-36'-791,"4"1"1,-5 8 0,0 4 1036,0 4 0,-1 5 1,-5 3-1,0 3 3151,-1 1-2954,-5 3 1,-2 4 0,-7 1-1,1 5 1,-2 10 0,-3 11-1,-5 9 811,-3 6 0,-2 7-881,0 3 1,1 5 0,-1 4 0,2 5-10,3 4 0,18-34 0,1 1-302,2 1 0,0-1 1,-2 0-1,-1-1 1,1 3-1,0-1 1,-1 0-1,0-1 408,-17 34 1,0-3-325,4-11 1,3-7-1,-5-1 1,2-1 11,0-1 0,1-6-407,9-8 1,-3-3 0,7-1 0,4-3-685,4-2 0,-1-8-2597,8-7 110,-7 1 896,3-2 2520,-6-2 0,-7-12 1,-1-2-1</inkml:trace>
  <inkml:trace contextRef="#ctx0" brushRef="#br1">16138 4876 14293,'-29'-35'-2449,"9"2"2168,5 0 719,7 6 0,8 13 0,2 0 0,1 0 0,4 1 974,0 4 0,3 2 0,4 7 0,2 0 615,3 0 0,8 0-1483,6 0 0,6 8 1,-1 5-1,3 6 235,2 3 1,4 2-484,1 4 0,6 2 1,-2 3-1,3 5 161,2 3 0,-2 2-304,-3-1 0,2-4 0,-7 0 0,-1 0-336,-2-2 1,-7-1-112,-4-6 1,-9-3 0,-5-2-1,-5-5-321,-5-3 1,-2-2-494,-7 0 0,0-4 1,0-1-1846,0 2 0,0 4 2944,0 4 1,6 3 0,2 6 0</inkml:trace>
  <inkml:trace contextRef="#ctx0" brushRef="#br1">14588 10364 20817,'-14'0'-559,"-1"-2"0,1-1-1356,0-2 0,4-4 1811,1 4 0,4 0 1,-3 7-1,0 3 1,1 4-1,-4 5 236,-2 5 1,-1 3 0,-2 7 0,-3 1-31,-5 3 1,-3 2 0,-1 6 0,-1 0-37,1 3 1,-2-3 0,0-4-1,0-3 65,3-2 0,3-2-200,1-2 86,2-6 1,7-1-1,0-8 1,1-2 386,4-2-197,-4-6-524,11-3 1,1-8 0,7-6 0,1 0 99,-1 0 0,3 0 162,-4-1 0,5 1 0,-6 0-340,-1 0 327,-1-1-57,-2 8-231,0 0 121,0 7 0,6 0 396,4 0 0,4 0 0,3-1 0,4-4-185,1-5 1,6-2 39,6-2 1,-1-1 0,-3 1-1,1 0-214,3 0 0,4 0 103,-5-1 1,0 6 0,-5 1 112,1 2 0,6 1 0,1 5 1</inkml:trace>
  <inkml:trace contextRef="#ctx0" brushRef="#br1">15526 9866 18354,'-8'-1'-2598,"4"-4"2658,2-5 1,4 3 0,2-3 0,7 1 0,5-1 0,5 1 387,1-2 0,6-7 0,7-2 0,1-2-156,4-4 1,7-2-1,7-4 1,6-3-161,6-1 0,-31 15 1,0-1-1,0-1 0,-1-1 1,33-20 132,-6 4 0,-4-1-155,-5 3 0,0 4 0,-10 2 1,-9 5 325,-6 4 1,-10 5 79,2-1 0,-5 8-77,-4 2-646,-4 5 0,-12 0 0,-4 8 0,-3 6 197,-1 3 1,-6 1 17,-4 0 1,2 5-1,0 0 1,1-2 13,4-1 0,1-3-9,2-4 1,0 4 0,-1-5-262,1 0 337,6 4 0,4-10-531,8 3 1,6-4 522,9-1 0,-3 0 1,2 2-642,-2 3 1,-3-2-32,-4 6 0,-1 1 0,-5 4 192,2 0 1,6 7 0,-3 1 0</inkml:trace>
  <inkml:trace contextRef="#ctx0" brushRef="#br0">25379 4649 8387,'-8'-29'530,"-3"1"1,6 1-1,2 3-51,2 5 0,1 2 1,0 0-1,0-2 1,0 1-1,0 3 9,0 0 1,0-4 0,0 0 0,0 2 0,0 1-30,0 2 1,-2 0 0,-3 1-258,-4 4 1,-5 2 0,-5 9 0,-7 3-119,-5 4 0,-7 12-98,-9 7 1,-4 13-1,-7 13 1,27-24 0,0 2-164,-2 3 1,0 1 0,1-1 0,2 2 79,1 3 1,1 1 0,2-1 0,2 0 0,3 3 0,2 1 0,1 1 0,1 0-22,2 2 1,2 1 0,5-2 0,3 0-681,-1-1 0,3 0 852,3-1 1,3-1 0,13 28 0,12-10 0,8-12 0,7-11 0,5-11 0,4-11 491,3-10 0,8-7-202,3-9 0,2-1 0,-1-14 0,-4-4-366,0-2 1,-4-2-1454,2 4 1,-15 2 0,-8 5 1474,-6 8 0,-7 1 0,-6 9 0,-10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24881 6383 14019,'-23'-24'-508,"1"2"1,3 2-1,5 2 1,4 3-1,4 0 1,3 1-403,1 0 781,2 6 487,0 2-265,6 18 1,2-8 0,6 5 0,2-6 79,3-3 0,-1 5 0,5 0 0,3-2 68,0-2 0,8-1-199,-1 0 1,11 0 0,-1 0-1,2 2 209,4 3 0,2-4-91,6 4 1,6-3-1,3-2 1,4 0 132,1 0 1,0 0-164,0 0 0,5 0 0,1 0 0,1 0 1,-1 0 1,4 0-111,-5 0 0,-33-1 0,0 0 0,0 0 0,0-1 0,0 0 0,-1-1 2,-1 1 1,0 1-1,3 0 1,1 0-16,-3 1 1,1 0 0,3 0 0,1-1 0,-2-1-1,0 1 1,0-2 0,-1 1 26,-1 0 1,1 1 0,-2 0 0,1 0-15,-1 1 1,1 0-1,1 1 1,1 0-1,-2 0 1,-1 1-1,-2 1 1,1 0-8,38 5 1,-7-5 9,4 2 1,3 1 0,0 1 0,0-1 18,-3 0 1,-2-1-27,2-5 1,3 0 0,-37 0 0,0 0 0,-1 0 0,0 0 46,39 0 1,-1 0-9,2 0 1,-40-2 0,0-1-1,35-3 1,0 0 96,1-1 0,-4-2-86,3 4 0,-4-4 1,-2 4-1,-2 2 27,-2 1 1,-4 2-62,4 0 0,-8 0 0,-1 0 1,-8 0 61,-4 0 0,-8 2-96,1 3 0,-1 1 0,1 5 0,-5-2-89,-3 2 0,-2-3 40,1 2 0,-1-2 1,1 3-1,-1-3-107,0-2 1,1 5 58,-1-1 0,-6-3 1,-1 1-1,-2-1-279,0-4 0,5 3-35,-6-1 1,1 4-1,-3-2-527,3 1 0,2-1 904,2 3 1,-2 3 0,-7-6 0</inkml:trace>
  <inkml:trace contextRef="#ctx0" brushRef="#br0">6512 7378 20078,'-22'-1'-328,"3"-2"1,3-4-1,2 1-467,0 0 0,8 1-775,6 5 1656,12 0 1,6 5 0,5-1 0,4 0 0,3-3 0,5-1 0,1 0 524,4 0-519,7 0 1,4-1-1,6-3 1,1-2-1,5-2 1,8-3-1,-31 5 1,1-1 90,3 1 1,0-2 0,0-1 0,1-1-135,2 1 1,1-1 0,-1 0 0,2 0 0,3 1 0,0 0 0,3 0-1,1-1-217,2 2 1,1-1-1,-2-1 1,1 0 256,1 0 1,0 1 0,2-1-1,0 1 1,1 1 0,-1 1-1,2 0 1,1 0 114,0 0 0,0 0 1,-3 0-1,1 0-50,0 0 0,-1 0-133,-3-1 0,1 1 0,3 2 0,1 1 1,-3 0-1,0 0 0,0 1 0,0 0 1,0 1-1,0 0 0,-1 2 0,0-1 1,1 1-1,-1 0-4,0 0 1,0 0 0,4 2-1,-1 2-54,0 1 0,-1 0 0,0-1 0,-2 0 0,1 0 0,-1 1 0,-1 0 0,-1 1-271,0 0 1,0 1-1,1-1 1,-1 0 104,3-1 0,-1 0 197,-4 2 1,-1-1 0,0-5 0,-1-1 0,-5 2 0,-1 1 0,2-2 0,0-1 0,2 1 0,1-2 44,2 1 0,1 0 3,-5 1 0,-1-2 1,1 1-1,-2-1 0,-5-1 1,-1-1-1,1-1 0,0-1 1,0-1-1,1 1 145,1 0 1,0 0-156,-5-1 0,0-1 1,5 4-1,0-1 1,34-9-1,-38 7 1,-1 1-1,39-3 36,-2 2-143,-7 1 1,-7 3 0,-6-1 0,-2-2-1,-4 2 1,-7 2 0,-8 1-420,-6 0 0,2 1 255,-8 4 1,-2-2-1,0 7 1,-3 1-738,-7 1 1,1 3-829,-8-1 1764,-1 6 1,-4 2-1,0 7 1</inkml:trace>
  <inkml:trace contextRef="#ctx0" brushRef="#br0">11915 13449 11164,'-21'-7'-91,"6"1"0,-4-5 0,3 3 0,2 0 0,1 0 360,3-3 0,-1 3 0,7-1 0,-1-1 1,0 1 309,0-1 0,2 3-406,8-3 0,3 4 1,6 6-1,0 0-104,1 0 0,0 0 1,4 0-1,5 0 37,3 0 0,3 0-34,3 0 0,3 0 0,6 0 1,-1 0 8,1 0 0,-1-2 231,11-3-245,1 4 1,3-5 0,1 6 0,0 0 0,2 0-1,2-2 1,4-1 232,0-2 1,3 0-211,-7 5 0,9-4 0,1-3 0,6-1 19,2-3 0,-38 7 0,0 0-1364,35-5 1305,-35 4 0,0 0 0,34-4 0,4 0 0,-2-1 1,-3 2 238,-1 3-263,-2-2 0,5 5 0,0-3 1,-4 2-1,-4 0 159,-6-2-160,3 0 1,-5 5-1,5 0 1,-4 0 0,-4 0 37,-3 0 1,-2 2 0,6 1 0,1 2 35,-2-2 1,1-1-31,-11-2-1,7 0 0,-2 0 0,8 0 0,2 0 0,-2 0 112,-2 0-180,6 0 0,-3 1 1,7 2-1,2 2 1,-2-2-5,1-1 1,1 3 0,2 1 0,1 0-43,-2 1 1,3-3-1133,-7-4 1218,2 7 0,-1-6 0,2 5 0,1-1 0,-2 2 338,-1 0 1,-6-3 0,6 2-1,1-1-301,1-1 1,2 3-72,-10-3 1,6 0-1,0 4 1,4-2-8,4-3 1,-5 3-1119,-4-1 1109,-1 6 1,11-8 0,2 5 0,0-2 0,-3-1 181,-3 2-146,4-6 0,-2 5 0,4-4 0,-2 1 0,-1 2 66,1-2 0,-4-1 0,6-2 1,0 0-184,1 0 0,-38 0 0,-1 0 133,34 0 1,4 0-1,-36 0 1,0 0-1,-1-1 1,1 0 27,0-1 1,-1-1 0,1 3-1,0-1-33,-1-2 1,1 1 0,2 0 0,2 1 0,0-1 0,0 1 0,2-2 0,-1 1 26,-1 0 1,1 1-1,-2-2 1,1-1-38,-2 2 0,0 0 0,2-1 0,1 1 0,2 1 0,1 0 0,-1 0 0,1-1-3,-2 0 0,0 0 0,-3-1 0,-1 1 34,3 1 1,-1 2-44,0-1 1,1 0 0,3 0 0,1 0-1,-2 0 1,1 0 0,-2 0 0,0 0-1,0 0 1,0 0 27,-1 0 1,2 0-1,0-2 1,1-1 0,0 1-1,0-1 1,1 1 0,1 0 9,-2-2 1,0 1-1,0 2 1,-1 1-16,0-3 1,0 1 0,0 0 0,1 1 0,0-1 0,-1 1 0,0-2-1,0 1 21,-3 0 0,-1 1 0,-2 0 0,0 0 0,-1 1 1,0 0-42,-1 0 0,1 0 0,2-2 0,0-1 0,0 1 1,0 0-1,0 0 0,0 0 0,0 2 0,0-1-18,0 1 1,0 0-1,3 0 1,0 0-1,-1 0 1,0 0-1,0 0 1,0 0 18,1 0 0,-1 0 0,-2 0 0,0 0-36,3 0 0,-1 0 1,0 0-1,1 0 1,1 0-1,0 0 0,-2 0 1,1 0 30,-3 0 1,0 0-1,1-1 1,1 0 0,0-1 1,1 0 2,0 1 0,2 0 0,1-2 0,0 0 0,0 2 1,-1 2-1,-1-1 0,0 0 0,0 0 0,0 0 15,0 0 0,0 0 0,-1-2 0,1-1 0,-1 0 0,0 1 0,1 0 0,0 1 29,-1 0 0,0 0 0,1-1 0,0 0-29,3-1 1,0 1 0,0-1 0,-1 1 0,3 2 0,0 0 0,-1 0 0,1 0 19,0 0 1,-1 0 0,1 0 0,0-1-26,0-2 1,1 1 0,1 1 0,0 0 0,-2-1-1,-1 0 1,1 1 0,0 0 18,-2 1 0,0 0 0,-1 0 0,1 0-14,0 0 1,0 0-1,-1 0 1,1 0-1,1 0 1,1 0-1,-1 0 1,0 0 37,-2 0 0,1 0 0,1 0 0,0 0-22,-1 0 0,0 0 0,1 0 0,0 0 0,-2 0 0,0 0 0,1 0 0,-1 0 74,-2 0 1,0 0 0,0 0-1,0 0-47,-4 0 1,0 0-46,3 0 0,0 0 0,-2 0 0,0 0 0,1 0 0,1 0 0,-3 0 0,0 0 0,-2 0 1,-1 0 32,39 0 1,-39 0-1,-1 0 1,38 0-1,2 0 19,-1 0 1,1 0-107,-39 0 1,1 0-1,2 0 1,-1 0-1,-1 0 1,-1 0-1,39 0-23,-2 0 0,-7 5 46,4 0 0,2-1 0,-3-4 0,-2 0 391,-5 0 0,-5 0-421,-6 0-114,6 0 1,-12 0 0,-2 0 0,-10 0 0,-4 0-2135,-3 0 1329,-2 0 0,-8 2 0,-5 3 0,-4 2 0,-5 3-2546,-2-1 3495,-1 7 0,1 0 0,2 5 0</inkml:trace>
  <inkml:trace contextRef="#ctx0" brushRef="#br0">3768 14870 8487,'-65'-9'317,"4"-2"1,4 0 0,8 0 765,11 3 1,25 0 0,28 5 0,18-4-984,16 0 0,12-3 0,-21 3 0,1 0 0,5-1 0,1 0 1,5-1-1,0 1 0,5-2 0,0 1 104,0 0 0,1 0 0,6-1 1,0 0-1937,2 0 1,1 1 1733,5-1 1,1 1-1,6 4 1,0 2-1,-24 1 1,-1 0-1,0 1 1,26 0-1,0 1 1,-1 1 0,1 1-1,-26 0 1,-1 0-1,1 2 1,1 0-1,1 2 1,-1 0-250,3 0 1,-1 1 0,0 0 0,23 4 0,-2 2-32,1 0 1,-1 2 0,-4 1 0,0 1 0,0 1 0,-1-1-1,2 0 1,-1 1-215,-1-1 1,-1 1-1,-2 1 1,-1 0 97,-7-3 0,-1 1 394,3 3 0,-1-1 0,-5-4 0,-1 0 0,2 3 0,0 1 0,-1 0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15967 13051 17880,'-10'-15'-960,"3"1"0,0 0 1,3 0-1,-1 0-351,0-1 1346,0 1 0,1 0 0,-1 0 0,0-2 0,-1-1 0,-4-2 0,-2 1 0,-4 2 0,-3 2 0,-5 0 0,-4 1 446,-5 4 1,-2 3-1,-6 6 1,1 0-327,1 0 0,-5 3 0,6 5 1,-3 6 174,-2 2 1,2 1-218,3 2 1,-2 3 0,6 7 0,-1-1 49,0 0 1,2-1 152,5-3 0,-1 8 1,1-2-1,1 3 208,3 1 1,4 1-217,5-2 0,6 4 1,1 5-1,2 1-194,3 0 1,3-1-1,6 3 1,8 2-194,8 5 0,5-1 0,3 1 1,2 1-184,1 3 1,6 1-1,-2-1 1,1 1-95,-1 0 1,1-2-1,7-2 1,2-4-371,5 0 1,-1-7 470,1 1 1,0-7 0,3-7 0,1-1-101,0 0 0,-8-5 429,4-4 1,0-5 0,-1-3 0,1-2 289,0 2 1,-6-4 253,1-3-454,-3-2 1,4-2-1,-1-3 1,-1-5-1,-3-8 1,-4-4-1,-3-6 622,-1-1 1,3-6-506,-5 0 1,5-6-1,-5 1 1,-1-5 46,-2-4 1,-6 1-233,-1-6 0,-5 1 0,-1-3 1,-6 4-38,-6 1 1,-4 0 40,-1 2 1,-11 4 0,-4-1 0,-8 6-140,-7 3 1,0 2-659,-7 4 543,5 1 0,-4 6 0,4 3 0,-1 3 1,1 2-482,2 0 0,8 4 0,3 1 0,3-1-1224,2 2 1,5-4-808,-1 2 2596,7-2 0,-3-15 1,6-3-1</inkml:trace>
  <inkml:trace contextRef="#ctx0" brushRef="#br0">12811 10094 16494,'-7'-43'-385,"1"5"0,-3 2 0,4 1 0,2 3 0,-1 2 623,0 2 1,-1 0-1,3 1 1,-1 3-221,-2 5 1,-6 3 0,2 2 0,-5 1 0,-5 4 0,-5 4 622,-3 4 1,-8 1 2,-2 0-534,-11 6 1,2 2 0,-4 8 0,-1 1-1,1 4 1,-2 1 0,1 3 260,4 2 0,2 3-264,3 3 0,-6 3 0,1 9 0,1 0 323,2 3 1,1 5-209,1 0 1,-1-1-1,2 3 1,3 3 290,5 1 0,9 1-490,5 1 1,8-1-1,3 5 1,2 0-143,3 0 1,3-4-452,4 6 354,11-1 1,7 5 0,8-1 0,3-2 0,6-4-101,7 0 1,6-8 0,10-5 0,-29-27 0,0-1-30,2-1 1,0-3 0,36 16 283,0-11 0,6-2 0,-36-14 0,-1 0 0,1 0 0,0 0 102,0-1 1,-1-2 0,39 0 113,-3 0 1,-4-4 0,4-1-1,-3 0 133,-2 0 1,0 0-116,0 0 0,-3-6 0,0-4 0,-2-4 615,-7-5 1,-2 2-333,-10-7 0,5-6 0,-6-6 0,-4-2 326,-2 0 1,-15 0-463,-1-5 0,-7-5 1,-4-3-1,-4-1-31,-4 0 1,-5 0-329,-5-5 0,-9-6 1,-9-2-1,-4 0-455,-2 3 1,-4-2 288,0-3 0,-2-2 1,4-2-1,-3 1-268,3 4 0,-1-2 112,-1 6 1,1-1-1,-5 5 1,-3 1-531,-1 6 0,-2 12 611,1 6 0,2 9 0,-1 5 0,-2 5-400,4 4 1,-4 4 499,5 6-165,-3-6 0,5 4 1,4-1-1,5 6 1,5 7-1385,2 2 2242,7 9-314,7 1 0,0 6 0,-2 1 0</inkml:trace>
  <inkml:trace contextRef="#ctx0" brushRef="#br0">15910 8473 22589,'-1'-28'-510,"-3"-1"0,0 2 1,0 4-1,3 4 0,1 3 1,0 0 367,0-3 0,0 3 0,0-3 0,-2 5-131,-2 5 1,2-4-1,-4 5 1,-1-1-1,-2 1 1,-4 1 585,-1 4 0,-7 2 0,-2 1 0,-6 1 159,-4 4 0,2 3 10,-7 6-274,0 7 0,-5 1 0,0 6 0,2 1 0,2 1-564,1 3 577,0-3 0,-5 11 0,2-3 1,3 3-1,5 2 590,3-1-518,2 1 0,1 4 0,3 2 0,5 0 1,3 2-258,2-1-164,6 2 1,2 4-1,6-4 1,0-3-1,2-2-976,2 1 782,11-1 0,7-1 0,6-2 1,1-5-1,1-2-940,3-6 1148,3 6 1,7-7-1,1 3 1,3-5-1,5-2 19,4-3 148,1-5 1,4 2-1,1-7 1,-1-4-1,1-4 248,0-3 1,6-2 0,-5 0 0,-2 0 243,-4 0 1,-3-11-109,3-4 0,-5-4 1,-3 0-1,-3-4 823,-5-4 1,-13-2-776,1 1 1,-9-5 0,1-2 0,-5 0 90,-8 1 1,-1-6-410,-2 2 0,-2 0 0,-7-3 0,-6-3-482,-3 0 0,-6-2-136,1-1 1,-8 1 0,3-6-1,-4-2-478,-2-1 1,1-2-1240,-1 0 1664,1 0 0,-5 6 0,-2 6 0,-1 5 0,-5 9 82,-5 5 0,0 7 1,-6 10-1,-2 4-141,-1 4 0,3 15 265,0 9 1,-4 6 0,-1 10 0,5 4 559,2 3 0,-1 14 0,23-31 0,-1 0 0</inkml:trace>
  <inkml:trace contextRef="#ctx0" brushRef="#br0">9697 6938 8493,'-6'-21'-169,"-2"-1"1,0-2 0,2 2 0,1 2 0,2 4-80,4 5 1,6 4 0,5 9 188,-2 3 1,1 3 0,-5 6-1,2 0 1,3 0 58,2 1 0,1 5 0,0 2 0</inkml:trace>
  <inkml:trace contextRef="#ctx0" brushRef="#br0">10422 7435 8495,'0'10'-507,"2"-1"275,2 2 1,11-3 0,10 0 0,6 0-1,9-2 1,6 2 127,6 0 1,-3 3 0,0 8 0,-2 5-50,1 3 0,-4 3 121,-11 3 1,-1-2 0,-13 7 0,-4 0 31,-4-2 0,0 9 0,-6-7 21,0 6 1,-5-13-1,0 6 1,0-1-1,2-1 76,2 0 1,4-7-1,8-6 1,3-1-35,5-4 1,4-3-34,5-4 1,-1 1 0,4-5-1,1 2-10,-1 3 1,0 2-49,2 1 1,-2 6-1,-4 4 1,1 3-52,-1 1 1,-2 6-308,-2-1 386,1 6 0,-1-2 0,1 5 0</inkml:trace>
  <inkml:trace contextRef="#ctx0" brushRef="#br0">10607 7250 8430,'-13'10'-328,"4"-1"0,6 2 1,6 2-36,6 1 321,10-6 0,8 3 0,8-4 0,1 0 0,4 4 0,1 4 0,1 4 0,1 4 0,-2 4 42,-3 2 0,3 5 0,-5 15 0,7 10 0</inkml:trace>
  <inkml:trace contextRef="#ctx0" brushRef="#br0">11872 8629 8454,'0'15'-92,"2"-1"1,3 2 0,4 1 20,4 2 1,12 1 0,5-2-1,5 2-88,4 2 0,1-3 0,-1 5 1,-2 1-39,-3 2 1,-1 2 108,-4-1 1,4 1 0,0-1 0,-1 0-66,-2 1 0,0-5 80,3-1 1,2-1 0,4 2-1,-1-5-6,2-3 1,-4 4 78,2 4 0,-2 3 0,2 1 0,-3 1-5,0-1 1,-7 5 92,1 1 0,-1 8 0,-6-2 0,2-1 123,0 2 1,-7 0-24,2 2 0,-3 4 0,-2 1 0,0-2 68,0-2 1,2 3-211,3 1 1,3-1 0,7-4 0,1-2-294,3-3 1,-2 3 56,7-3 1,-1 7 0,1 3 189,-5-2 0,-3 4 0,-2 1 0</inkml:trace>
  <inkml:trace contextRef="#ctx0" brushRef="#br0">13678 10890 8406,'16'57'-790,"3"0"0,3-2 472,6-3 1,2 2 323,3-7 1,4 0 0,5-6 0,3-1-49,2-2 0,2 0 38,3 4 1,2-4 0,-5 0 0,1 2-14,4 1 1,-5 6 21,-2 1 0,-4 1 0,-3-2 1,-4 5-7,-1 3 1,3 5-12,-5-3 0,5 3 1,-4-8-1,1 4-42,0 1 1,4-1 41,-1 1 0,-1-6 1,1-4-1,1-3 5,2-1 1,2-2 18,-1-3 1,1 2-1,0-7 1,1-3 70,3-5 0,4-4 11,6-7 0,4 0 0,1 0 0,0 0 29,1 1 1,-9-1-102,2 0 0,-3 7 0,0 2 0,1 4-50,4 2 1,1 1 8,7 3 1,-4-2 0,3 6-1,-1-3-234,1-2 0,-5 0 156,2 1 0,-4-2 0,-2 6 0,-1-1 97,2 0 0,-10-4-3,5 1 1,-6-4-1,-3-4 1,-1-1 298,1 1 0,-5 2-124,0 1 1,6-4 0,8-2 0,7 0 26,7 0 1,-4-3-239,9 5 0,-3-5 0,3 4 0,0 4-69,0 5 1,-2 4-31,-2 7 0,-2 1 0,-5 3 1,-29-21-1,1 1 12,0 0 1,0 1 0,24 24 117,1 0 1,-5-4-1,1 2 1,1-1 218,5-3 0,-2-2-61,4-1 1,-1-5-1,2-2 1,6 0-82,-31-17 1,0-1 0,0-2 0,0-1-118,3 2 0,1-1 0,-1 2 0,0 1 0,2 0 0,0 1 0,-1 2 0,0 0-40,0 1 1,-1 2 0,-8 1-1,-1 0-8,31 21 1,-15 1-1,-3-6 1,-6 3 22,-3 2 1,-2-3 52,-5 4 1,-4-4 19,0-1 0,-5 2 0,5 1 0,1 0 0,2 1 0</inkml:trace>
  <inkml:trace contextRef="#ctx0" brushRef="#br0">12086 5758 8206,'-7'14'38,"-4"0"0,-3 0 0,-2 2 0,5 1 1,3 4-1,5 3 171,1 6 1,13 4 0,5 9 0,5 1-790,4 4 469,2 2 1,8 4 0,3 0 0,3 1 0,3-3-1,5 0 1,8-3-40,-25-24 1,1-1 0,1 2 0,1 0 0,0-2 0,1 0 0,0-1 0,-1-1-56,1 0 1,-1 1-1,1 3 1,-1 3-938,1 1 0,-1 2 1142,-2 1 0,-1 2 0,3 3 0,0 1 0,-3 0 0,1 1 0</inkml:trace>
  <inkml:trace contextRef="#ctx0" brushRef="#br0">13365 7407 8206,'24'39'0,"0"1"0,-1-2 0,1 0 0,3-1 0,0 0-346,-2 1 0,2 0 0,0-5 1,1 0 259,0 0 0,1 0 0,0-2 0,0 0 0,2-1 0,0 0 0,2 1 0,2 1 132,2 1 1,0-1-1,0-2 1,0 0-142,3 1 1,1 0 0,2-1-1,1 0 1,3 0 0,1 0-1,0 1 1,2 1-21,0 0 1,-1 1 0,-5-1 0,-1 2-130,-2 1 1,-1 1-1,-1 2 1,1 1 243,-2 1 0,-1 1 0,0 0 0,-1 2 0,-2-1 0,0 1 0,0 0 0,0-1 0,-1 1 0</inkml:trace>
  <inkml:trace contextRef="#ctx0" brushRef="#br0">15100 9184 8206,'21'42'-59,"0"1"1,1 0-1,-1-1 1,0 3-1,-1-1 1,-1-1-1,0-1 1,-1-1-1,-1-1 1,-1-1-1,1-1-114,-1 0 1,1 0 0,3 3 0,0 0 141,-2 0 1,1-1 0,2-1 0,0-1 0,0 1 0,2-1 0,0 1 0,1-2 83,2 1 1,0 0 0,4 3 0,0 0-162,1 0 1,0-1 0,3-1-1,0 1 1,-1-1 0,0 1 0,2-1-1,0 1-24,0-1 1,1 1 0,0-2 0,1 0 96,0 2 1,1 0 0,-1-3 0,-1 0 0,1 2 0,0 0 0,-2-1 0,0 0 4,-2-1 0,0 1 1,1 3-1,0 1 18,4-2 1,0 0 0,-2 0 0,-1-1 0,2 0 0,-1 1 0,-3-1 0,0 1-7,-1 0 0,-1-1 1,1-1-1,-1 0 85,0 2 1,0 0 0,-2-2-1,0-1 1,3 1 0,0-1-1,-2 0 1,1-1 109,0 0 0,0-1 0,3 4 0,1 0-136,1 1 1,-1 0 0,1-1 0,0 0 0,1-1 0,1-1-1,0-1 1,0-1 19,2-1 0,1-1 1,0 2-1,1-1-53,8 0 1,0-1 0,-5-2 0,0 1 0,2-1-1,1 1 1,-3-1 0,0 0-20,0-1 1,0 1-1,-2 3 1,1 0-25,1-1 1,0 0-1,-4-1 1,-2 0-1,0-1 1,-2 1-1,-1-1 1,-1 1-23,-1 1 1,-1 0 0,-1 2 0,-1 1 41,-2 2 1,-1 0 0,-2-2-1,-2 1 1,0 1 0,0 1-1,-2-1 1,0 0-31,-1 0 1,1 0-1,-1 5 1,0 1 29,1-2 0,-1 1 15,0 1 0,1 1 0,-2 0 0,1 0 0,-1 0 0,1 0 0,-1 0 0,-1 1 0,1 2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13408 14700 8415,'-7'-8'-316,"0"-5"0,-8 5 0,3-1 0,1-1 235,1-1 1,5 3-1,-2-1 309,0-2 1,-2 3 2,4-1 1,0 4 0,5-5 9,0-1 0,0 3 0,0-1 10,0-2 1,0 3-13,0-2 0,0 6 57,0-6 0,2 2-88,3-1 352,-4 3 1,5-1 0,-6-2 1402,0-4-1554,0-1 1,0 4-1,-1 3-8,-4 0 0,-3 4-311,-6 8 1,5 0 0,-1 7 0,-3 6 254,-4 2 0,1 10-291,-3 8 1,-1 3 0,1 3 0,1 2-11,3 1 1,0 12 8,1-2 1,0 8 0,1-2 0,4 1 27,4 4 1,-1 3-183,1 5 0,0-3 0,5 1 1,0-6-43,0-6 0,2-4-32,3-1 133,-4-6 0,10-2 0,-6-8 1,0-2-1,-1-3 0,1-1 1,-2-3-1,-1-2 1,-2-6 144,0-1 0,-2-5 0,-2 1 0,-6-5 584,-2-5 0,-3 2-396,1-6 1,-6 0 0,-3-5 0,0 0 363,-1 0 1,2 0-462,-2 0 1,-3 0-1,4-2 1,-3-3-94,3-4 1,-3 1 283,7-1-508,1-1 0,3-4 0,3-2 0,1-1 0,3-2 1,1 1-1,3 3 80,-3 0 1,6 6 159,-4-1 1,3 6 58,2-6-150,7 7 0,1-3 1,6 7-1,0 4 108,0 5 1,5-3-306,0 3 182,7-1 1,-9 4 0,5-3 0,0-6-1,-1-2 1,1-2 0,-2 0 270,1 0 1,3-6-193,-6-4-623,1-9 0,-3 2 0,2-7 0,1-1 1,0-1-4839,1 3 5371,2-4 0,13 5 0,1-7 0</inkml:trace>
  <inkml:trace contextRef="#ctx0" brushRef="#br0">12555 14828 9244,'8'-7'-206,"0"4"0,-4-5 0,4 0 1,2 2-1,-2-2-76,-2 0 0,5 4 0,-2-6 0,2-1 0,0 0 506,-1 2 0,-7-4 0,3 5 0,-1-1 119,0-1 1,0 1 356,-5-6-491,0 1 1,0 0 135,0 0-270,0 6 1,0 0 0,-2 5 207,-3-2-112,4 0 0,-7 5 294,3 0-103,4 0 1,-7 0 158,3 0-609,3 0 1,-10 0 188,2 0-91,4 7 0,-7 0 1,5 8 50,0-1 1,-3 0 8,7 0 1,-6 1 0,4 0 0,0 4 47,-1 5 1,-4-2-36,2 2 1,-4 4 0,-1 7 0,0 1 51,-1 4 1,1 2-68,0 6 1,-5-2-1,-2 7 1,1 4 82,-1 3 1,-2 11-136,4-4 0,-2 4 0,4-8 1,-1 0 24,6 0 1,-2 4-61,4-6 1,-3-4-1,1-6 1,1-1 79,1 1 1,1-5-50,-5 1 1,4-3-1,1-1 1,-2 0-136,-2-1 1,-1 1 44,0-1 1,-1 0 0,1-3 0,-2-3-130,-3-1 1,4 1 193,-4-7 0,3 1 1,2-13-1,-1-3 50,1-2 12,0-9 1,1 1 0,2-7 0,3-3 75,2-2 1,-3-1-113,4-6 1,0 0-1,5-3 1,0-2 77,0-2 0,0 3-351,0-5 1,0 2 0,0-4 0,2 4-95,2 2 0,-2-4 282,3 5 1,1-5-1,-1 6 1,-1 0 302,3 2-92,-6 2 0,7 2 129,-3 2 1,-2 5-67,7 10 0,-2 3 1,3 6-1,-2 2 358,2 3 0,2-2-410,1 7 0,5-2 1,1 2-1,1-5-261,0-3 1,2 1-111,-4-3 0,0 3 0,-3-9 0,1 2-519,2-1 1,-4-4 159,-6 5 1,-1-6-1,3 4 1,-3 0 579,-2 0 0,5 8 0,-3 6 0</inkml:trace>
  <inkml:trace contextRef="#ctx0" brushRef="#br0">14956 13158 17873,'45'-15'220,"6"-2"-172,3-1 1,1-1 0,1 0 0,0 1 0,1-1 0,0 0 0,-3 3 0,0 1-257,-3 2 1,0 0 0,-1 0 0,-2 0 198,0 0 1,-1 2 0,1 0 0,0 1 0,-3 1 0,-1-1-1,-2 2 1,0 1-92,35-8 1,-11 3-46,-4 2 1,-2-1 0,-8 7 0,-11-1-210,-8-2-109,-11 6 1,-9-4 0,-14 10-286,-12 4 0,-9-1 387,-11 2 1,-4-1 0,-5 4 0,-1-2 149,0-2 1,1-5 0,-1 0 0,0-2 542,1-2 1,7 0-169,7 0 1,4 0-1,6-2 262,-1-2 1,8-3 36,11-2 0,10-4 0,14 5 0,9 0 518,6 4 1,4 2-264,0 2-315,-1 0 0,-4 2 0,-2 2 0,-2 6 1,-7 2-110,-7 3 0,-10 0 1,-6 4-1,-2 4-238,-2-1 0,-13 4-862,-6-2 0,-1-3 0,-2-1 1,3-1-4382,6 0 5187,5-6 0,8-1 0,0-4 0</inkml:trace>
  <inkml:trace contextRef="#ctx0" brushRef="#br0">17147 12155 8550,'0'-32'150,"0"4"1,0 3 0,0 1 0,0 2-1,0 1 4068,0 4-3591,0 8 0,5 4 0,0 10 1,-2 6-1,-2 6 0,-1 7 178,0 3 1,0 3-1,0 3 1,0 5-234,0 3 0,0 1-513,0 1 0,-6 4 0,-2 1 0,-1-1-308,-1 2 0,1-3-633,-6 6 0,3-8 1,1 1-1,3-9-1355,1-6 0,3 0 1256,4-11 1,1-7-1,4-8 981,5-8 0,8-3 0,5-8 0</inkml:trace>
  <inkml:trace contextRef="#ctx0" brushRef="#br0">17531 12169 8550,'0'-19'3111,"0"0"-1267,0 7-1040,0 5 1,-6 14 0,-2 4 0,-3 6-201,-4 7 1,4 4-681,-8 5 0,-1-3 1,-1 5-1,1-2-726,-1 1 1,1-1 586,1-5 1,5-1-1,-2-3 1,6-5-1012,4-4 669,1 0 479,12-7 1,7-4 0,9-8 0,6-6 0,2-3 0,3-1 0,-1 2-343,2 2 1,-4-3-124,7 4 0,-6 3 0,1-1 0,-3 3-1831,-2-1 2374,1 0 0,-1 5 0,1 0 0</inkml:trace>
  <inkml:trace contextRef="#ctx0" brushRef="#br0">17872 12425 8550,'-14'6'-445,"0"-4"0,-1 4 1</inkml:trace>
  <inkml:trace contextRef="#ctx0" brushRef="#br0">17801 12482 8550,'0'-9'-756,"0"-1"0,-5 5 2443,1-4 1,-1 4 857,5-4-2151,0 5 1,1-2-1,4 5 1,6-3-301,7 0 0,-1-3-82,7 3 1,1-3-1,7-4 1,2 2-274,3-2 0,-1-4-26,2-3 1,-3 2 0,-9-5 0,-2 2-106,-5 0 1,-9 0 425,-6 5 0,-4 6 1,-6 2-1,-10 1 155,-11 0 1,-1 2 22,-5 8 0,4-2 1,4 7-1,3 2 415,1 6 1,2-3-540,5 4 0,6-1 0,4-1 0,4 2-562,4-2 0,6 4 73,9-2 1,3 0 0,6-5-1,2-1-548,4-4 1,-4-2 641,3-7 1,-3 0-1,-2 0 1,-1-2 13,-3-3 0,-9-3 477,-5-6 1,-2 0 0,1 0 0,-4 0 552,-3-1 1,2 1-365,1 0 1,6 1-1,-1 2 1,4 3 185,5 2 1,-2 0-284,7 1 0,0 3 1,2-2-1,0 4-119,-3 4 1,-4 4-469,5 6 0,-8 1 0,-2-1-216,-8 0 1,-4 0 261,-2 0 1,-8-4-1,-5-2 1,-5-2-63,-5-3 1,4-1 228,-4-2 0,5-2 1,1-2-1,4-6 105,4-2 1,6-7-49,-2 0 1,7-7-1,7 3 1,10-4-810,6-2 0,10 1 850,3-1 0,9 1 0,4 0 0</inkml:trace>
  <inkml:trace contextRef="#ctx0" brushRef="#br0">18981 12240 8368,'-8'-6'72,"2"-2"1,4-5-1,-1 2 774,-2 2 0,1 7 1,2 4-1,-1 9 0,-2 8-304,2 3 1,1-3 0,2 5-1,0 1-554,0 2-217,0 1 0,2-4 0,1-2 0,2-1 0,0-2 0,1 0-798,3-1 1,-1-3 793,2-6 0,-5-6 1,3 1-1,-2-8-60,-3-5 0,-1-5 365,-2-5 1,4-3-1,1-7 1,0 1 688,1-1 1,0 1-455,4-1 1,3 1 0,-4 1 0,4 3 316,1 5 0,5 5-520,0 5 0,0 2 1,-5 7-1,0 2-107,0 3 1,4 3-327,-4 6 1,8 6 0,-8 3 0,1 0-710,-4 1 1,1-5 327,-2 5 1,2-7-1,3 2 1,-3-3-61,-2-2 0,2-6 937,-2-3 1,-2-4 0,0-2 0,-1-4 133,1-5 0,-3-2 248,5-2 1,-6-1-1,4 1 1,-1 0 1397,-4 0 0,0 4-1362,2 1 0,-4 4 0,2-3-163,-6 2 0,-5 1-330,-6 5-230,0 6 1,-5-3-1,0 5 1,2 0-1,1-1-592,2-1 1,-1 3 0,1-4-869,0-2 1269,6-1 1,5-2 411,12 0 1,2-5 42,13 0 0,0-4 0,4 3 0,1-1 411,-1 1 1,1 1-500,-1 5 0,0 0 0,1 0 0,-1 0-962,1 0 1,-6 0 457,1 0 0,-7-1 0,2-3 0,-3-2-680,-2-2 0,1-3 790,-1-8 1,-1-3-1,-2-6 1,-4-2 96,0-3 1,2-1 307,-4-8 0,4 1 0,-4-10 0,-2 1 139,-1-1 1,-2 5 496,0-1 1,-6 9 0,-4 6 0,-2 9 889,-3 8 0,1 3-927,0 7 0,1 2 0,4 9 1,2 7 632,1 4 1,5 8-803,-4-1 0,5 8 0,5 2 0,4 3-606,4 2 1,1-2-29,0 1 0,5-1 1,0 5-1,0-5-118,2-3 0,-4-4-1070,7-2 1,-1 0 0,6-2 0,1-6 1342,3-6 0,-3-9 0,5 2 0</inkml:trace>
  <inkml:trace contextRef="#ctx0" brushRef="#br0">20588 11970 8478,'0'-14'0,"0"-2"0,0-3 214,0-3 1,6-6 0,4-2 0,4-3 0,3-7 0,5-6 0,4-6 631,4-3 0,1-8-662,-2-4 0,-6 3 0,-2 0 0,-4 6 197,-4 7 0,-10 12-174,-3 6 1,-8 14-1,-9 6 1,-4 5 112,-1 5 1,0 3 0,-2 6 0,4 9 283,-1 7 1,5 1-302,-3 6 1,10-2-1,4 11 1,4 3 235,1 4 0,0 1-241,0 6 0,1 2 0,4 6 0,3 3-246,0 2 0,4-3 0,-2 2 1,2 1-559,3 0 0,-3-5-768,-2 2 1,1-6-1,-5-3 1,1-8-1110,-1-5 0,-1-10 1861,-5-6 0,-2-9 0,-3 0 1,-4-11 521,-4-7 0,-1-6-164,0-10 0,-1-3 0,3-8 0,2-2 164,6-1 0,2-7 207,2 2 1,6-1 0,5 1 0,5 5 1229,3 3 0,8 1-783,1 1 1,1 1-1,6 3 1,-1 6-130,4 2 0,3 6-79,2 1-614,0 6 0,-7-4 1,-3 7-1,-4 2 1,-6 1-1783,-4 2 1,-4 6 1949,-6-2 0,-3 4 0,-6 1 0</inkml:trace>
  <inkml:trace contextRef="#ctx0" brushRef="#br0">21114 11942 8478,'-14'1'0,"-1"4"0,1 1 947,0 4 1,1 4-411,4 0 1,-2 2-1,6 8 1,2 1 303,1 2 1,2 1-668,0 1 0,0 1 0,0 0 0,2 0-114,3-3 0,-2-10-174,6-3 1,-4-1 0,4-8-151,2-2 0,1-9 95,-3-9 0,4-5 0,-4-9 1,4-1-33,1-3 1,5 2 288,0-7 0,5 0 0,-5-5 0,0 0-21,1 1 1,-3 4-234,7 0 0,-2 3 0,2 0 0,-5 9-599,-3 4 1,-2 9 236,0 8 0,0 10 0,1 6 528,-1 6 0,0 12 0,0 7 0</inkml:trace>
  <inkml:trace contextRef="#ctx0" brushRef="#br0">21611 12013 8478,'0'-14'0,"0"-1"0,0 1 636,0 0 1,0 0 160,0 0 0,-1 6-306,-4 3 1,2 5-1,-5 5 133,2 4 0,1 4-289,5 1 0,-5 5 1,0 1-1,2 1 49,2 0 0,1 2-513,0-4 0,-5 5 0,0-5 1,2-2-525,2-1 0,1-2 177,0 0 0,1-1-66,4-3 0,1-6 389,4-8 0,2-4 0,-2-8 1,2-3 402,3-5 1,0-3 21,4-1 1,-1 0-1,4-1 1,0 2 183,0 4 0,-3 2-272,5 7 0,-5 1 0,3 4 0,-2 4-27,-2 3 0,-4 9-269,-5 2 1,7 9-1,-5 2 1,-1 2-908,-2 3 1,3-2-8,-2 0 1,4-5 0,1 1 0,2-5 1025,3-5 0,3 4 0,6-5 0</inkml:trace>
  <inkml:trace contextRef="#ctx0" brushRef="#br0">22308 11970 8478,'10'-28'0,"-1"-1"0,-6 1 366,2-1 1,-3 1-1,-2 0 1,-2 1 0,-3 3 0,-6 7 697,-6 6 0,-1 3-582,-5 3 0,4 5 1,-5 0-1,-1 8 703,-2 5 1,3 7-791,1 4 1,5 3 0,1 3-1,4 3-369,4 5 0,5-4-156,0 0 0,2-4 0,4-2 0,2 1-254,6-1 0,7-6 20,2-3 0,11-5 0,-1-4 0,2-6-724,4-2 0,0-4 608,3-2 0,-3-4 1,-7-8-1,0-3-495,1-5 0,-9-2 624,-5-3 0,-3-1 0,-7-3 0,0-5-255,1-3 0,3-10 408,10-5 0,4-14 1,-9 30-1,2-1 1,0-1-1,1-1 146,2-2 1,0 0-1,-2 5 1,0 1 366,1 1 0,-2 0 0,6-20 1,-8 17 1636,-8 11 1,-10 16-1296,-6 14 0,-3 7 1,-1 14-1,0 7 438,0 9 0,0 4-466,-1 1 1,0 7 0,-1 4 0,0 2-100,3 2 1,4-2-722,-1-3 0,4-3 1,6-6-1,0 1-1725,0 3 1,0-4 1178,0 0 0,5-7 1,1-8-1,0-1-2361,1-3 3098,-3-3 0,-4-14 0,0 0 0</inkml:trace>
  <inkml:trace contextRef="#ctx0" brushRef="#br0">22536 11899 8478,'0'-22'0,"1"-3"238,4 6 0,3-2 0,8 4 0,3-2 869,4 2 0,6 6-750,4 1 0,3 7 0,8-3 0,2 1-336,2 0 1,4 0-503,-5 5 0,1-4 0,-6-1 481,1 2 0,-7 1 0,-1 2 0</inkml:trace>
  <inkml:trace contextRef="#ctx0" brushRef="#br0">22976 11601 8478,'-14'0'862,"6"0"1,2 6 1090,6 3 1,0 10-224,0 5-1313,0 3 0,-5 1 0,0 1 0,2 1 0,2 1-719,1 3 1,0-6 0,0-6-1,1-1-1753,4-4 0,-2-3-353,7-4 2408,-1-4 0,12 0 0,1 2 0</inkml:trace>
  <inkml:trace contextRef="#ctx0" brushRef="#br0">23204 11729 9612,'9'26'-254,"-1"0"1,0-3 589,0 3 1,-5 5 0,2 4-1,-2 0-319,2-1 1,-2-5-24,6-5 1,-4-7-1,3 2 1,0-5-164,0-4 0,1-6 386,6-8 1,0-6 0,3-7 0,2-4 982,2-1 0,2-6-461,4-5 1,1-2 0,-1 3 0,-1-1 401,-3 1 1,3 2-641,-4 2 0,3 1 0,-1 3-56,-1 5 1,-7 5-449,2 5 1,-9 9-1,-6 9 1,-2 5-435,-2 5 1,0-1-1080,0 6 0,0-2 0,0 3 0,0-3 1516,0-1 0,0 4 0,0-3 0</inkml:trace>
  <inkml:trace contextRef="#ctx0" brushRef="#br0">18796 14742 8333,'-6'-41'235,"-2"3"0,0 7 0,3 6 1,4 6-1,1 3 0,-2 3 1496,-2 4 0,-4 2 0,-8 9 0,-3 4-1464,-5 9 1,-3 5 0,-3 10 0,-3 3 0,-5 5-1,-1 5-292,1 4 1,-2 4 0,7 4 0,2-1-393,1-2 0,9-5 1,7 4-1,7-2-794,6-3 0,20-9 780,9-3 1,20-8 0,15-5 0,-24-14 0,2-1 30,7-2 1,1 0 0,7-3 0,2-1 188,5-4 1,1-1 0,7-1 0,2-1 0,-19-1 0,0-1 0,1-1-1,3 0 1,1 0 0,1 0 114,2 0 1,0 0 0,0 0 0,0 0 0,-1 0 0,0 0 117,-3 1 1,1-1 0,-1 1 0,-1-1 0,-1 1 0,0-1 0,-1 1 0,0-1 0,-1 1 0,24-5-1,-1 1 285,-3 1 0,-3 0 0,-4 0 0,-4-1-93,-10 4 0,-2-1 0,-4-2 1,-1 0-1,-2 3 0,-2-1 0,30-7 126,-13 1 0,-18 8-246,-22 4 0,-13-4 1,-11 0-1,-15-2-18,-15 1 0,-4 1 16,-13-2 0,-5-1 1,-7 5-1,3 0-126,2-1 1,1 3 175,11 4 1,4 0 0,8 0-1,5 1-48,8 4 0,11-2 36,6 7 0,4-1 1,4 7-1,6 1 953,10 2 1,7 2-674,2-2 1,2 3-1,2 5 1,-1-2-365,-4-1 0,0-5-1346,-8 4 0,0-5 0,-8 1 1300,-6-4 0,-13-7 0,-14-1 0</inkml:trace>
  <inkml:trace contextRef="#ctx0" brushRef="#br0">21825 14131 8329,'-22'-49'748,"3"5"1,4 8 0,6 4 0,6 8-70,6 7 0,0 14 0,7 15 0,1 9 0,1 4 0,2 8-254,1 7 0,-6 1 1,1 11-1,-1 2-706,-1 1 0,3 0 0,-5-1 0,1-3-540,-1-2 1,0 7 0,-2-3-1,0-6-996,-1-6 1,-1-8 1062,-2-9 1,0-8 519,0-16 0,6-11 468,4-23 1,-1-3 0,4-9 0,3-3 749,-1-2 0,9 5-451,5-1 1,-1 4 0,5 5 0,-1 5 324,1 3 0,2 10-538,3 6 0,0 7 0,-8 12 0,-7 8 140,-5 9 0,-7 3-218,-11 13 1,-8 1 0,-8 7-1,-11 3-124,-9 2 1,-13 1-456,-8 5 0,0-7 0,-4-4 0,4-5-424,5-3 0,4-11-1502,10 1 2263,10-15 0,20-13 0,9-16 0</inkml:trace>
  <inkml:trace contextRef="#ctx0" brushRef="#br0">22848 14458 8235,'-34'24'0,"4"-1"0,6 3 2299,3 1 0,-4 3-1576,1 3 1,4-8-1,1 2 1,5-5-555,4-5 0,-1-1-808,6-2 0,2-6 639,8-3 0,3-3 0,6-2 0</inkml:trace>
  <inkml:trace contextRef="#ctx0" brushRef="#br0">22692 13889 8556,'14'0'238,"0"0"1,7 7-225,3 2 0,7 10 0,4 6 0,0 7-14,-1 6 0,6 9 0,-4 4 0</inkml:trace>
  <inkml:trace contextRef="#ctx0" brushRef="#br0">23062 14472 8455,'-10'0'1406,"1"0"1,6-1-514,-2-4 1,3 2-281,2-7 0,0 6 0,2-4 0,3 1-413,4 4 0,4 2-484,1 1 0,0 0 0,0 0 1,0 0-2612,1 0 2104,-1 0 0,0 0 1,0 0-27,1 0 1,-1-2 655,0-3 0,-5-1 1033,1-3 0,-2-9-598,1 4 0,4-3 302,-4 2 0,6-4 0,2 0 0,4 2 769,1 1 0,1 4-978,6 2 0,4 4 0,2 6 1,0 1-6,-1 4 0,-1 8-337,-4 6 1,-7 6 0,-3-1 0,-5 3-61,-4 1 0,-4-4-686,-6-1 0,-8-5 0,-6 1 1,-8-5-786,-5-5 0,-2-2 1124,1-7 0,0 0 0,1-2 0,3-3 572,5-4 1,5-5-141,4-5 1,-1 3-1,7-3 1,2 3 88,5 2 1,11 0-99,10 0 1,3 6-1,3 3 1,3 3-42,5 2 0,3 13 0,2 3 0</inkml:trace>
  <inkml:trace contextRef="#ctx0" brushRef="#br0">23303 14501 8376,'8'-2'526,"-1"-3"535,-1-4 1,-5-4 136,4-1-809,-3 6 1,-4-3 0,-3 8-163,-4 5 0,-4 4 1,-1 8-1,0 2-348,0 3 0,-1 3-11,1 6 1,2-1 0,1-1 0,3-3-466,1 2 0,-2-2 68,4 0 1,0-5 387,5 1 0,7-10 112,2-4 0,4-11 0,1-7 0,0-6 206,0-3 1,1-2 40,-1-4 1,0-1-1,0 1 1,1 1 169,-1 3 0,-5-1 428,1 6-505,-1 0 0,5 6 0,1 4 0,-1 4 0,0 5 561,0 5 1,0 8-839,1 6 0,-1 4 1,0-4-1,0 0-542,1 2 1,0-7-635,4 0 1,-1-1-1,5-8 1,1-2 1141,-2-2 0,5-13 0,-5-4 0</inkml:trace>
  <inkml:trace contextRef="#ctx0" brushRef="#br0">23829 14131 8376,'-14'0'0,"5"0"1157,-1 0-594,7 6 1,-3-2-1,7 3 1,4 1-1,5-1 1,4 1-1,3 0 1604,2 3 0,6 1-1967,-1 2 0,-2 1 0,0-1 1,-1 0-6,-4 0 1,-1 5-130,-2 0 1,-1 0-1,-4-3 1,-4 1-120,-3 2 0,-4 0-19,-3-5 0,-3 1 0,-6-1 0,-2 0-561,-3 0 0,4-4-1896,-4-1 0,8-6 2529,1 2 0,1-3 0,-6-2 0</inkml:trace>
  <inkml:trace contextRef="#ctx0" brushRef="#br0">10678 15709 8256,'-22'-14'148,"0"-5"1,4 0 0,-1 2 0,2 1 0,3 2 1378,4-1 0,-2 1-918,2 0 0,4 8 0,1 6 1,4 9-44,1 9 1,1 2 0,4 5 0,4 1-260,4 4 1,8-2 0,1 5 0,1-3 56,1-1 1,0-1-261,4 1 1,7-3-1,1-2 1,2-5 37,0-3 0,5-8 71,4-4-178,7-8 0,-8-6 0,4-10 0,-2-9 0,-6-5-169,-2-3 1,-10-2-1,0 6 1,-8 1-113,-6 2 0,-5 8-1313,-11 3 1,-2 5-815,-3 4 0,-1 12 513,-3 12 1185,-4 0 0,5 13 675,-6-3 0,0 3 0,-1 1 0</inkml:trace>
  <inkml:trace contextRef="#ctx0" brushRef="#br0">10294 16264 8256,'14'-21'64,"1"-3"1,-1-2 271,0-3 0,0 2 0,0 2 1,-1 3 734,-3 1 1,1 2 0,-5 5 1062,2 0-1609,-5 6 1,-3 3 0,-11 10-196,-6 4 0,-1 4-223,-6 1 1,1 2-1,-7 2 1,-2 2 24,-1 2 1,-11-3-307,1 5 0,-11 0 0,-1 2 0,-7 0-311,-2-3 1,-3 1 288,-4 4 0,-1-4 0,-1-2 0,2-1 16,6-4 1,11-7 94,7-6 1,9-2 0,6-2 0,9-2-181,9-2 1,6-4-141,8-6 1,0-5 0,1-2 0,4 1-414,4-1 0,4-3-27,1 5 603,7 0 0,-5 2 0,1 1 1,-4 5 43,-4 3 329,-6 4 1,8 5-1,-6 5 1,-3 7 808,-6 4 1,-2 4-1,-3-4 1,4 2 526,3-1 0,-2-3-607,-1 0-717,0-1 1,7 0-1,2 0 1,6-1 0,4-4-735,5-4 0,5-3 1,9-2 590,5 0 0,3 0 0,2 0 0</inkml:trace>
  <inkml:trace contextRef="#ctx0" brushRef="#br0">2801 16989 8256,'7'-37'-110,"1"4"1,-1 5 0,-2 4 0,-3 5 0,-2 3 593,0 2-525,-7 6 1,4-3 0,-6 6 0,-2 4 0,-2 2 0,0 6-476,4 1 1,3-4 277,6 6 1,1-7 0,4 2-104,4-4 386,4-1 1,1 0 169,1 0-117,-8 7 1,0-4-1,-7 6 592,0 2-261,0-4-162,0 5 1,0-9 490,0 7 0,1-7-330,4 2 0,-2-8-275,7-2 1,-7-6 0,3 1 0,-1-2 185,0-3 0,-1-3-30,-4-1-154,0-7 1,0 4 0,0-8 0,0-3 0,0-5 512,0-3-526,-6-2 1,-2-1-1,-6 0 1,-2 0 0,-1 3 643,-2 0-638,-6 12 0,4-3 1,-4 15-1,1 4 0,0 7 205,2 5-268,-5 1 0,10 6 0,-5 5 1,0 6-1,1 7 148,1 3-136,7 1 1,2 7 0,6 3 0,2 5 0,3 2 117,5 3 0,3 1 0,8-2 1,4 5 152,9 4 0,5 2-156,9 4-300,0-4 1,-1 5-1,-1-6 1,-1 0 0,-4-3-1500,-1-7 1116,-2 0 0,-6-23 0,-3 1 1,-5-6-4583,-4-4 2239,-7-4 2814,-8-11 0,-8 0 0,-6 0 0</inkml:trace>
  <inkml:trace contextRef="#ctx0" brushRef="#br0">2787 17316 8256,'-8'0'2904,"2"0"-2269,6-7 1,1-1-69,4-6 1,3 0 0,6 0-1,2-2-47,3-3 0,-2 2-758,7-7 1,-5 5 0,3-5 0,0 1-1309,0 0 0,-3-2-1465,5 6 1844,-7 0 1167,4 5 0,-7 0 0,0 0 0</inkml:trace>
  <inkml:trace contextRef="#ctx0" brushRef="#br0">3100 17088 8256,'6'14'185,"-4"1"1,4-1 0,-6 2-1,2 1 1,1 2 865,2-2 1,4 1-723,-4 1 1,6-4 0,-2 3 0,4-6 39,1-2 1,5-7-222,0 2 0,0-7-31</inkml:trace>
  <inkml:trace contextRef="#ctx0" brushRef="#br0">3242 17068 14652,'-5'-2'-23,"-17"-6"-131,-1 3 0,-3 4 0,7-4 0,2 3-915,1 2-791,2 0 1,8 2 1859,6 3 0,6 3 0,8 6 0</inkml:trace>
  <inkml:trace contextRef="#ctx0" brushRef="#br0">1849 13136 8508,'0'-19'66,"0"-2"0,0 1 560,0-1 1,0 2 0,0 5-1,0 0 982,0 0 1,0 4-992,0 1 0,0 7 1,1 2-1,2 8-330,2 5 1,6 3 0,-1 1 0,1 4-147,-2 1 0,4 6-29,-4 5-280,-2 7 1,4-6 0,-6 6 0,-2-2 0,-2 1 0,-1 2 0,0 1-1149,0-5 0,-6 3 901,-4-7 1,-8 0 0,-5-4-1,0-2-501,-1-4 0,-4-9 659,-6-9 1,1-3 0,6-4-1,2-3 209,1-4 1,9-8 127,0-2 0,1-8 0,6 0 0,0-5 381,4 1 0,2-1-240,2-1 27,0 3 1,6-6-1,2 4 1,2 0-1,-1 4 1,2 4 0,2 4 1053,1 2 0,2 7-835,3 2 1,-3 6-1,4-2 1,-1 3 175,0 2 0,6 2-227,-1 3-113,3 3 0,3 6 0,2 2 0,2 3 1,1 3 1210,0 0-1601,-2 5 0,-6-5 0,-2 6 0,-3-1 0,0-2 1,-3-3-1,-1 1-991,-6-1 1,-1-5-310,4 2 588,-7-3 0,3-7 0,-5 1 1,2-1-1,3 1 799,1-1 0,9 1 0,1 4 0</inkml:trace>
  <inkml:trace contextRef="#ctx0" brushRef="#br0">2503 13804 8311,'-2'8'897,"-1"-2"194,-2 1 0,1-4-367,4 6 1,0 1 0,0 4 1008,0 0-1339,0 0 1,6-1 0,3-3 65,4-6 1,1-2-374,0-2 0,1-6 1,-1-6-1,0-3 210,0-4 0,1-7-303,-1 3 1,-5-4-1,1-3 1,-1-2-93,-1-1 1,3 0 101,-6 5 1,1 1 0,-3 3 0,2 5 543,-2 3-449,-1 2 1,-2 8-1,0 7 89,0 12 0,0 3-213,0 7-51,0 1 1,6 5 0,4-1-1,2 0 1,2-1-711,1-3 0,-1 1 1,2-6-1,1-1-695,2-3 1,6-2-327,-1-4 1807,3-2 0,1-14 0,1 0 0</inkml:trace>
  <inkml:trace contextRef="#ctx0" brushRef="#br0">2972 13122 8282,'-14'-10'398,"0"1"1,-1-2 2468,1-2 0,5 5-1062,-1 3 1,7 5-927,-2 5 1,4-2-1273,1 7-194,0-7 1,1 8 0,4-5-1786,4 2 0,4-3-1609,1 4 3981,7 1 0,-5 4 0,4 0 0</inkml:trace>
  <inkml:trace contextRef="#ctx0" brushRef="#br0">3996 13065 8248,'0'-14'242,"0"4"1,1 1 0,2-2-1,2-2 1,0-1 410,1 0 0,4-5 1,9-2-1,3-1-414,0-3 0,9-4 0,-1-4 0,4-5 1,0-4-1,-2-6 77,-2-4 1,2-8-58,-4-2-119,-3 7 0,-17 1 1,-3 9-1,-3 4 0,-6 7 1,-4 11-1,-9 8 358,-8 9 1,-2 0-278,-11 1 1,2 2-1,-4 8 1,4 6 260,1 6 0,-3 0-392,5 7 0,1 6 1,9 7-1,5 0-203,7 1 1,5 5 50,6 4 0,2 5 0,2-3 0,6 0-125,2 0 1,7 5-121,0-2 1,7 2 0,-4-2 0,0-5-369,-3-2 0,-3-9 80,-2-3 1,-2 0 0,-2-3-1,-5-4-536,-4-4 0,-2-5 471,-4-7 0,-3 2 1,-6-4-515,0 0 1174,6-2 0,-5-12 0,5-2 0</inkml:trace>
  <inkml:trace contextRef="#ctx0" brushRef="#br0">4010 13122 7681,'-14'-14'-1275,"6"-1"1677,3 1 1,-1 5 0,1-1 743,2-1-1779,8-2 0,2 1 633,8 2 0,-1-2 0,0 4 0</inkml:trace>
  <inkml:trace contextRef="#ctx0" brushRef="#br0">3996 13008 8248,'-10'0'40,"1"0"181,-2 0 0,3 0 1801,-2 0-1016,7 0 1,-2 0-453,10 0 0,3 0 1,8 0-1,3 0 579,4 0 0,6-5-893,4 1 0,-1-3 1,4 2-1,0-2-186,1-1 0,-4-3-332,5 6 1,-5-5 0,3 4 0,-3 0-1294,-6-1 1,0 3 417,-8 4 1,2 0 1152,-2 0 0,-4 0 0,6 0 0</inkml:trace>
  <inkml:trace contextRef="#ctx0" brushRef="#br0">4522 13122 8248,'-15'9'470,"1"-1"1,0 0 731,0 0 1,0 3-668,-1 8 1,6-2 0,1 5-1,0 1 307,0-1 1,5-5-973,-2 2 128,10-3-230,-3-2 0,12 0 0,0-1 0,7-4 0,2-6 1,1-6-490,1-6 1,2-5 566,2-5 1,-7 1-1,-3-5 1,-4-3 414,0-1 1,-3-1 172,-2 0 1,-4-1 0,-6 1 0,0-1 466,0 1 1,-6-1-507,-4 1 0,2 6 0,-1 5 1,-2 4 387,-2 3-1417,5 7 1,2-1 0,6 8-1,3 6-1906,7 2 0,5 4 2540,14 3 0,-1-3 0,1 4 0</inkml:trace>
  <inkml:trace contextRef="#ctx0" brushRef="#br0">4806 13207 8248,'14'0'3137,"0"0"-2273,1 0 1,-1 5 38,0 0 1,-4 4 0,-1-3-377,2 2 1,0 2-929,-1 4 0,-4-5-542,-6 1 1,-6-7 664,-4 2 0,-1-10 0,0-4 0,2-6-45,-2-4 1,4-3 603,2-6 0,4-5 0,1-2 1,1 0 69,4 0 0,5-2 141,9 3 1,-2 3-1,7 7 1,1 7-52,2 6 0,6 0-876,0 6 1,5 3 0,-5 10 0,-3 6-428,-4 2 1,-1 6 0,-6 2 0,-2 1 861,-1-1 0,-2 3 0,0-5 0</inkml:trace>
  <inkml:trace contextRef="#ctx0" brushRef="#br0">5830 12894 8207,'-7'-14'665,"6"0"1,-4 0 1443,3-1 1,2 9-1232,0 6 0,0 11 1,0 11-1,0 4-491,0 4 0,7 6 0,1-1 0,1-1 143,1 1-776,-1-2 0,1 0 0,-1-1 1,2-3-1,2-4 0,1-2 0,-1 0-1100,-4-4 0,2-8 793,-6-2 1,1-6-1,-3 0 16,2-6 0,0-5 410,-5-6 1,0-2 0,0-3 0,0-4 217,0-4 0,0-3 111,0-3 0,5-4 0,1-7 1,2-2 249,3-1 1,6-5-249,2 4 0,2-2 0,-4 7 1,2 7 435,-2 4 0,-5 12 60,-3 6 1,-4 6-1,3 11 43,-2 6 0,3 2-413,-4 13 0,0 0 1,-5 4-1,0 1-82,0-1 0,0 0 78,0 1-405,0 6 1,0-5 0,0 3 0,0-5 0,0-2-841,0-3 0,0-1 0,0 2 0,0-5-1014,0-3 1,2-2 749,2 0 1,-1-1-1,7-4-1155,1-4 2338,2-3 0,1-2 0,0 0 0</inkml:trace>
  <inkml:trace contextRef="#ctx0" brushRef="#br0">6384 13036 8207,'-14'-14'4498,"0"6"-3881,6 2 0,2 12-265,6 4 0,0-1 0,0 4 1,0 3-381,0 0 0,6-1-840,3 0 734,10-8 0,-3 4 0,5-6 1,-2-2-1,0-1-118,-2-2 0,3 0 0,-1 0 1,-1-2 0,-2-2 0,-7-9 591,1-6 1,-7-5-89,1 5 1,-2-6 338,-2 1 1,-6-2-352,-4-3 1,-2 2 0,-3 2 0,1 3-225,0 1 1,4 2-742,1 5 1,6 5 724,-2-1 0,16 7 0,5-3 0</inkml:trace>
  <inkml:trace contextRef="#ctx0" brushRef="#br0">6626 12894 11796,'1'10'872,"3"-1"0,2 2-859,2 2 0,1 1 1,6 0-1,-1 1-722,0-1 0,-5 0 145,1 0 0,1-1 0,8-4-220,5-4 1,-4-3 512,-1-2 1,-3-7-1,-2-4 1,0-4 75,1-4 1,-1-7 680,0 3 1,0-4 0,0-2 0,1 1 804,-1-1 0,-1 6-429,-4-1 0,2 7 0,-5-1 804,2 7-1345,-5 5-296,4 12 1,-7 2 0,0 8 0,-2 1 0,-1 4 0,-2 1 0,2 2-630,2-2 1,1 3-796,0-6 0,0 5 1,0-5 1398,0-2 0,12 5 0,4 0 0</inkml:trace>
  <inkml:trace contextRef="#ctx0" brushRef="#br0">7138 13065 8842,'14'0'1609,"0"0"-877,0 0-566,1 0 1,0-2 0,3-2-1,2-4 1,1-2 0,1 1-1,0-2 532,3-2 0,-4-6-541,-2 0 0,-3-5 0,-4 4 0,-2-2 124,-5-4 1,1 0-185,-1-3 1,-2 2-1,-8 4 1,-4 5 268,-4 7 1,-1 0-140,-1 6 1,1 1-1,0 5 1,0 4 31,0 4 1,1 6-201,3 4 0,4-2 0,6 7 0,0-1-125,0 0 1,0 2-205,0-6 1,6 1 0,4-2 0,4-1-110,5-4 0,2 1-66,2-5 1,6-2 0,-2-3 0,4-4-735,1-4 1,3-4 261,-2-6 0,2-2 917,-2-3 0,3-3 0,7-7 0</inkml:trace>
  <inkml:trace contextRef="#ctx0" brushRef="#br0">1849 14501 8309,'14'-29'450,"-6"7"0,-3 3 0,-2 5 451,1 5 0,-10 10 1,-2 13-1,-9 8 0,-5 5 1,-3 2-477,-2-1 0,-2 1 1,1-1-1,-1 0-503,1 1 1,-1-2 0,3-2 0,4-3-502,7-1 1,3-2-1,8-7-171,6-2 0,8-4 568,13-6 0,3 0 0,11 0 0,3 0 61,1 0 1,0 5-24,-3 0 323,3 6 1,-9-3 0,4 6 0,-1 2 0,-5 1 0,-7 2-1,-8-2 949,-9-1 1,-4 3-660,-2 0 1,-13 0 0,-8-5 0,-7 0 241,-5 1 1,-7 2-620,2-3-278,4 4 1,-7-12 0,4 5 0,1-3 0,3-2-603,3-3 1,3-1-1,3-2 1,5-2-868,3-2 1,4-4 223,2-7 0,6-5 1431,8-4 0,17-9 0,9-3 0</inkml:trace>
  <inkml:trace contextRef="#ctx0" brushRef="#br0">2346 14785 8309,'-8'-14'128,"1"0"0,2-1 0,-3 1 1,0 0-1,2 1 2388,-1 4-2231,6 3 1,-6 7 0,7 4 0,0 4 0,0 6 0,2 2 0,3 3 0,3 3-55,0 2 0,4-3 0,-2 0 0,2-1-179,3-4 0,0-1 0,3-2 1,1-1-585,-2-4 0,-1 2 339,-2-6 0,-4 0 0,-1-5 0,2-2 374,2-3 1,-5-9 45,-4-10 0,-2 2 0,-2-1 1,0-3 426,0 0 1,0 2-519,0 0 1,0 2-1,0-3 1,0 3-207,0 1 1,0 2-1009,0 5 1,2 1-1,4 4-1226,8 4 0,0 3 2304,5 2 0,3 7 0,1 1 0</inkml:trace>
  <inkml:trace contextRef="#ctx0" brushRef="#br0">2688 14799 8309,'-8'0'4360,"1"0"0,7 2-3439,0 3 1,2 3-68,3 6 0,3 6 1,6 6-1,0 4-285,0 3 1,2 11-697,3-1 1,-3-2 0,3-3 0,-2 1-918,2 2 1,-3 0 472,3-3 1,-8-9-1,-3-10 1,-2-4-4688,-3 0 3925,5-8 1,-8 0 0,0-10 1332,-8-7 0,-4-6 0,-3-12 0</inkml:trace>
  <inkml:trace contextRef="#ctx0" brushRef="#br0">2844 14671 8309,'14'-28'0,"0"-1"0,5 3 2129,0 2 1,7 5-1300,-3 9 0,9 4 0,1 6 0,-1 2 513,-2 3 0,-7 4-109,1 10-936,-7-3 1,-1 6 0,-8-5-1,-2 4 1,-2-1-257,-3 1 0,-1-1 0,-1-2 0,-4 1-956,-5-2 0,-7 4 470,-2-2 1,0 0 0,5-5 0,-2-2-1670,-3-2 1,3 1-1515,-3-6 3627,4-1 0,0-4 0,1 0 0</inkml:trace>
  <inkml:trace contextRef="#ctx0" brushRef="#br0">3128 14742 8214,'10'0'3315,"-1"0"1,-4 7-1398,5 2 1,-1 12-1297,5 7 0,0 2 0,1 10 0,-1 2 53,0 4 0,-4 2-717,-1-6 1,-6-4 0,4-2 0,-3-1-578,1-3 0,0-9-3167,-5-4-1129,0-3 4022,0-8 1,-7-6 0,0-10 892,-1-5 0,-11-4 0,3-12 0</inkml:trace>
  <inkml:trace contextRef="#ctx0" brushRef="#br0">3228 14643 8205,'1'-35'0,"4"7"0,-2-1 868,7 6 0,-1-3 82,6 3 1,-1 4-1,2 9 1,1 5 779,2 4 0,1 2-997,-1 4 0,-3 5 0,3 7 0,-3 4 190,-2 1 1,0 1-725,1 6 1,-8-5 0,-2-2 0,-3 0-427,-2 0 1,0-3-295,0 5 0,-7-6 0,-2 5 1,-5-3-1078,-5-3 1,1-1 67,-5-1 0,1-3 0,-4-1 0,3-3-2211,-3-2 3741,6-1 0,-7-5 0,5 0 0</inkml:trace>
  <inkml:trace contextRef="#ctx0" brushRef="#br0">3598 14814 8029,'14'-7'5104,"-2"4"-3595,-2-6 1,2 5-540,-2 0-674,-4 2 0,2 8 0,-5 4 0,2 3 1,-2 1-1,-1 0-856,-2 0 1,0-4-212,0-1 0,0-4-1482,0 4 1778,0-6 1,0-7 0,0-10 548,0-2 0,-5-5 424,0 2-259,1-6 1,4 8-1,0-6 1,0 3-1,0 3 1468,0 1 0,0 6-1348,0 1-986,0 6 0,0-2 0,1 10-1440,4 4 0,-2 2 1238,7-1 0,-1 2 1,5-4-1,0 0-385,1-3 1,-1-4 1213,0-1 0,0 0 0,1 0 0,-1-1 197,0-4 0,0-1 177,0-4 1,1-1 0,-1 7-1,0-1 1178,0-2 1,1 6-994,-1-4 1,0 5-1,0 3 1,0 4-22,1 1 1,4 1-528,0 5 0,-5 0 0,-5 1 1,1-1-1203,-2 0 701,4 0 1,-12-6 0,0-3 232,-8-3 1,-4-4 0,-3-3 0,0-6 117,-4-6 1,3-1 663,-3-5 0,8-1 0,3-4 0,0-1 785,0 1 1,5-1-937,-2 1 0,5 1 0,5 3 0,6 4-119,7-1 1,4 10-539,6-3 1,5 9-1,2 0 1,1 4-667,4 1 1,-5 0-1158,-2 0 1,-3 5 2105,-2-1 0,1 7 0,-1-3 0</inkml:trace>
  <inkml:trace contextRef="#ctx0" brushRef="#br0">4408 14088 8089,'-6'-14'0,"2"0"0,-5 0 1053,6 6 0,-8 3 0,4 10 0,1 6 0,0 6 1,3 9 2221,1 5 0,2 7-2856,0 10 1,0-3 0,0 6 0,2-1-191,2 1 0,0-4-314,5 5 0,1-6 1,4 2-1,0-6-974,0-4 1,-1-3-757,-4-7 0,4-5 0,-5-5-3200,0-2 3441,-2-1 1574,-6-8 0,0 0 0,0-7 0</inkml:trace>
  <inkml:trace contextRef="#ctx0" brushRef="#br0">4962 14444 8147,'0'-14'977,"0"4"0,0 1 921,0-2 1,0 1 0,2 7-1137,3 12 1,3 6 0,6 8 0,0 3-818,0 1 0,2-1 0,1 0 0,4-3-384,1 3 1,2-6 0,4-1 0,1-5-644,-1-4 0,5-4 537,0-6 0,-4-1 1,-7-6-1,-3-7-87,-6-8 1,-1-5 744,-7-1 0,4-1 1,-4-1-1,-2-3 806,-1-5 1,-2-3-664,0-2 1,2 5-1,1 2 1,3 3 346,2 6 0,-3 2-1064,4 11 1,1 3 0,4 14-1341,0 6 1,-4 4-854,-1 15 1843,0-2 0,6 10 811,-1-3 0,0 3 0,0 7 0</inkml:trace>
  <inkml:trace contextRef="#ctx0" brushRef="#br0">5588 14614 8147,'0'8'3504,"0"-1"-2297,0-7 1,0-7-740,0-2 1,2-4 0,1-3 0,3-1 319,2-2 0,-5-5-577,2 5 1,1-4 0,-1 4-1,-2 1 171,-1 3 0,-4 0-297,-3 1 0,-3 6 0,-6 4-409,0 2 1,0 10 193,0 6 1,1 7 0,3 7 0,6 2-456,2 3 0,2-1-400,0 6 688,0-7 1,11 4-1,5-6 1,5-3-1,4-2-269,2-5 1,3-9 0,1-6 0,4-4-65,1-4 0,1-6 268,1-9 237,-4-3 0,-7-6 0,-2-2 0,-2-4 0,-3-4-365,-2-3 1,-1-1 0,0-2 0,4-4-505,1-4 1,-3 3 993,5 2 0,-7 9 0,4 3 0</inkml:trace>
  <inkml:trace contextRef="#ctx0" brushRef="#br0">6157 14160 8147,'-14'0'62,"4"-5"0,1 0 0,-1 0 472,2-1 1,0 4-1,5-4 983,-2 0-645,-6 4 0,8-9 268,-6 6-479,6 1 0,-10 5-312,3 4 1,2 3 72,-1 6-284,6 0 1,-5 1 0,5 0 0,-2 3-1,2 2 1,1 2 0,2 5-205,0 5 1,0-1-130,0 7 0,2 0 0,4 5 0,7 0-440,4-1 0,9-4-119,-3 0 0,9-11 0,3 0 0,1-7-245,3-7 1,-2-5 714,1-8 0,-5-7 1,3-4-1,-1-4-89,-4-4 1,-5-7 246,-3 3 0,-5-4 1,2-2-1,-1 3-25,0 2 0,-4-1-217,-6 6 1,-4-5 367,4 5 0,1-6 0,4 3 0</inkml:trace>
  <inkml:trace contextRef="#ctx0" brushRef="#br0">6583 13719 8187,'-9'-13'1740,"-1"4"-639,-1 4 1,3 0 0,0 5 7,2 7 1,1 12-630,5 9 1,0 8 0,2 12 0,1 5-14,2 7 1,7 5-740,3 6-48,-1 7 1,6-12 0,-4 0 0,2-6 0,2-3-669,2 0 1,-4-14-1,1-9 1,-4-10-3325,0-8 4312,-7-5 0,4-11 0,-4 0 0</inkml:trace>
  <inkml:trace contextRef="#ctx0" brushRef="#br0">6555 14330 8187,'0'-20'124,"6"2"169,4-5 1,2 5 0,4-1 0,3 5 677,5 5 1,7 1-750,2 3-294,7 3 1,-8-4 0,5 6 0,1 2 0,0 1 0,-1 1 0,-3 1-684,-2 2 0,-4-1 375,-4 3 0,-3 2 1,-9-4-1,-2 1 25,-5 3 1,-5 0 388,-5-2 0,-3 4 0,-6-4 0,-1 4 838,1 1 1,0 0-409,0 1 1,1-1-1,2 0 1,3 0 835,2 0 0,1 1-1151,5-1 1,2-5-1,2 1 1,8-1-391,5-1 1,3-1 50,4-7 0,1 0 0,-6 0 0,-1-2-558,-2-3 0,-4-4 554,-2-10 0,-4 1 1,-6-5-1,0-3 387,0 0 0,-6-3 1,-4 1-1,-2-1 749,-3 1 1,1 1-588,0 3 1,1 4 0,2 7 0,3 2-1082,2 2 283,1 5 0,13 0 0,5 8 0,7 6-738,7 3 1181,-2-6 0,16 12 0,-4-3 0</inkml:trace>
  <inkml:trace contextRef="#ctx0" brushRef="#br0">7351 14316 8162,'6'8'535,"-3"3"197,7-6 0,-5 6 0,4 0 0,2 5 1021,2 2 0,1 8-1452,0-3 1,-1 0-1,-2-1 1,-2-2-200,3-2 0,-6-3-453,-1 0 0,-5-7 0,-5-4-142,-5-2 1,-7-10 257,-2-6 1,0-2-1,3-8 1,1-1 585,0-2 1,-2-3 312,7-3 0,-1 3 0,0-5 0,3 0 326,2-3 0,1 2-769,5-2 0,2 7 0,3-3 0,6 6-345,6 4 0,5 5-738,7 10 1,1 3-1,1 6 1,4 0-1065,1 0 1,-2 8 546,3 6 1,0 0-1,2 6 1379,-1 1 0,-6 1 0,3 7 0</inkml:trace>
  <inkml:trace contextRef="#ctx0" brushRef="#br0">7920 14259 8162,'-2'-9'0,"-3"-1"0,-1 1 1626,-3-6 0,-4 8-110,3 2-634,-2 3 1,-2 2 0,-1 0 0,1 0 0,2 2 1360,2 3-2100,-3 2 1,10 14 0,-5 1-1,2 2 1,3-1 44,1 3 1,2-1 0,0 0 0,2-1-306,3 1 1,-4-4 159,4-2-431,3-3 1,-7 2 0,4 1-1,-5-3 1,-5-5-1631,-4-6 1,-4-3 1173,-1-2 1,5 0 0,1-2-1160,1-3 2003,3-3 0,16-6 0,4 0 0</inkml:trace>
  <inkml:trace contextRef="#ctx0" brushRef="#br0">4095 15894 8026,'-14'-10'2,"1"1"0,2-2 1,2-2-1,-2-1 1,0 0 1712,1 0 0,4 4-809,6 1 0,0 7 1,0 4-1,0 9-137,0 6 0,0 13 1,0-1-1,0 2 75,0 4 0,0-5-896,0 3 0,1 2 1,3-4-1,0-2-1752,-1-4 1,-1-3 1031,-2 2 0,5-3 0,0-7 772,-2 0 0,11-6 0,2-2 0</inkml:trace>
  <inkml:trace contextRef="#ctx0" brushRef="#br0">4038 15482 8026,'-6'-15'266,"-2"1"1,0 0 1983,3 0 1,4 4-936,1 1 0,0 7-1340,0 2 1,0 7-728,0 7 1,6 0 775,4 0-1467,2 0 0,2-1 1,2-2 1442,3-1 0,10-1 0,7 5 0</inkml:trace>
  <inkml:trace contextRef="#ctx0" brushRef="#br0">4721 15595 8026,'-14'15'339,"-1"-1"0,4 0 553,-3 0 1,1 7 88,-10 3 0,4 2 0,-5 4 0,-1 2 201,-2 1 1,5 5-1071,3-5 1,5 5-1,4-5 1,7-3-227,6-4 1,7-1-96,9-6 1,3-2-1,8-6 1,1-3 55,2-2 0,7-1-287,-2-5 1,-5 0 0,-3 0-146,-5 0 650,-7 0 0,-10 2 1,-15 1-1,-10 3-162,-12 2 0,1-3-330,-5 4 0,-2-5 0,4 2 0,2-1-301,4-1 1,7 1 727,-1-5 0,10-6 0,3-2 0</inkml:trace>
  <inkml:trace contextRef="#ctx0" brushRef="#br0">5275 15681 8126,'0'-16'365,"0"-1"0,0-2 447,0 1 0,11 2 0,5 2 0,5 0 202,4 0 0,8 1 0,5 2 1,5 3-147,4 2 1,-1 0-96,6 1-649,0 3 0,-1-4 0,-4 6 0,-3 0 1,-4 0-145,-7 0-18,-6 6 0,-15 2 0,-2 6 1,-5 1-1,-5 0-242,-5 4 0,-8 3 0,-7 7 1,-4 1-114,-6 3 0,2 2 56,-6 3 79,11 3 0,-3-5 0,6 8 0,1 2 0,3 0 0,8-3 0,5-6-462,3-2 1,8-2 862,6-4 1,13-4 0,11-4 0,5-9 149,4-4 0,4-5-251,5-7 1,1-4 0,-1-6 0,-3-2-152,-1-3 1,-10 3 2,0-3 0,-10-2 1,-4 3-1,-7 0-468,-5 2 1,-9 2-535,-2 0 0,-3 0 0,-4 1-1174,-3 4 2282,-2-4 0,-14 5 0,-1-6 0</inkml:trace>
  <inkml:trace contextRef="#ctx0" brushRef="#br0">5673 15922 7930,'-9'-4'1519,"-1"-1"-1046,7-6 0,-3 8 506,6-7 0,1 7 0,4-2 1,5 4 125,2 1 0,4-5-823,3 0 1,-2 1-1,7 2 1,1-1-96,2-2 1,6-4-558,1 4-204,5-6 0,-3 8 1,7-7-1,1 1 0,2-1 1,2 2-1,-3 2-5492,0 3 6066,4-5 0,-5 6 0,5-4 0</inkml:trace>
  <inkml:trace contextRef="#ctx0" brushRef="#br0">6413 15922 7930,'0'8'1126,"0"0"147,0-3-794,0-3 1,8 4 0,4-8 0,7-1 266,3-2 1,0-6-452,2 2-248,3-4 1,-7-1-1,4-2 1,-5-1 0,-3-4-1,-3 1 1,-4-2-13,-4-1 0,-5 6-50,-5-2 0,-8 0 0,-7 3 0,-2 5 3,-4 3 0,1-1 150,1 4 0,-1 2 1,6 8-1,2 4 114,1 4 0,3 6-216,4 0 1,3 6 0,7-1 0,6 3-84,7 1 0,6 1-17,9-1 1,4-6 0,2-3 0,1-5-258,3-4 1,7-4 5,2-6 1,-6 0-1,-5-3 1,-3-5-457,-2-6 1,-5-8 564,-8 3 0,-2-7 0,-12 4 0,-2-1 77,-1-1 1,-2 0 312,0-4 1,0-1-1,0 1 1,1-1 617,4 1 0,3 8 218,6 5-756,0 1 1,2 13-1,3-4 1,5 5-1,1 6 177,-1 8 1,3 7 0,-5 7 0,1 2 82,1 3 0,-6-3-295,0 4 1,-3-4-1,-4-2 1,-3 1-543,-2-1-22,-1 0 0,-7-7 0,-3-7 0,-6-8-608,-6-4 1,1-2 717,-3 0 1,8-8 0,2-4 0,-2-7 93,-2-4 1,5 4 429,3-4 0,4-1 0,1-6 0,0-3 460,0-5 1,1-3-557,4-2 1,5 1 0,8-1 0,6 0-753,3 1 0,0 7 219,-3 6 1,2 12 0,-2 9-1,3 2-1019,1 3 1,-5 9 416,-4 8 0,-4 7 1,0 7-1,-3 1-142,-2-1 1,-4 5 426,-6 0 700,0 1 0,-2-4 0,-1 1 0,-3 2 1,-2-1 105,-3-2 362,5-2 0,-1-4 0,7 0 0,0 0 0,2-2 0,4-5 0,10-4 1969,11-4 0,4-6-2162,12 2 0,1-3 0,10-2 0,-2-2-32,2-3 0,-10-4 96,-1-10-241,-10 3 1,-6-12 0,-13 1 0,-9-6 0,-10-4 77,-9-2 0,-8 2 0,-11 1 0,-5 1 40,-3 4 1,-8-2 117,-4 4-496,-2 4 0,3 12 1,1 2-1,2 3 0,4 2 1,4 4-1,7 6-509,11 5 1,12 4-733,6 1 0,11 2 0,8 1 0,12 2-3266,10-2 4616,8 6 0,13-8 0,0 6 0</inkml:trace>
  <inkml:trace contextRef="#ctx0" brushRef="#br0">6057 16505 7965,'-24'0'87,"1"0"1,-2 0-1,-2 2 1,-2 1 0,1 3-1,-1 1 1696,1-1-1318,-1 5 1,3-5 0,0 5 0,4-3 0,2 0 0,2-1 378,3-1 1,13-1 0,8-5 0,10 0-290,8 0 1,15-11 0,9-4 0,9-2 373,9-4 1,7 4-753,-31 5 0,1 0 0,0 1 0,1-1 0,0-2 1,2-1-1,2 1 0,0 1-259,3 1 1,1 1-1,1-2 1,0 0 150,1 3 0,1 1 0,-2 0 0,0-1 1,-4 4-1,-1 0 0,0 0 0,-1 1-77,-1 0 0,-2 0 0,34 2-1146,-12-2 514,-9 4 1,-22 6-1,-7 1 1,-9 2 0,-8 3-1685,-6 1 0,-10 3 1579,-4-1 1,-6 0 0,-4 2 0,-4 1 744,-4 2 0,-2-6 0,1-7 0</inkml:trace>
  <inkml:trace contextRef="#ctx0" brushRef="#br0">6299 16690 7965,'-43'0'749,"8"0"749,7 0-283,6 0 1,16-2 0,6-2 0,9-6 3024,8-2-3723,6 4 1,10-5-1,2 4 1,1-4-1,3 0 227,2 4 1,2-2 0,0 5 0,1-1-693,3 1 1,-2-4-131,2 6-590,4-7 0,-7 9 1,3-3-1,-3 4 1,-3 1-1,-3 0 1,-3 0 667,0 0 0,1-7 0,7-1 0</inkml:trace>
  <inkml:trace contextRef="#ctx0" brushRef="#br0">12839 6099 24734,'0'-14'-2144,"2"1"0,1 2 0,3 1 2001,2-1 0,-3 4 0,3-3 417,-2-1 0,0 5 1,-3-1 92,2 1 0,0 3 61,-5-7 1,0 1-264,0-5 0,-6 4-119,-4 1 0,2 6-565,-1-2 793,6 3 1,-10-2-1,3-1 39,-2 2-115,-2 1 1,-1 2-1,3 2 40,2 2 0,-1 0 0,5 3 0,0 1-70,-1 0 0,-2 2 1,2 4-1,1 0 194,0 0 0,-4 1-228,6-1 0,-6 0 0,4 0 0,0 0-181,-1 1 0,1-1 2,1 0 0,4 5 0,-6 0 0,2-2-26,1-1 1,-3-2-37,3 1 1,2-1-1,-3 0 1,4 0-356,1 0 1,0 1 317,0-1 0,0 0 0,0 0 0,0 1 13,0-1 1,0-5 48,0 1 1,0-1-1,1 4-32,4-4 0,-2 2 184,7-6 0,-6 5 1,6-4 171,1 2 1,2 0-162,1 1 0,0 2 0,0-4 0,1-1 334,-1 0 1,0 0-125,0-1 1,5-3 0,0 3 0,0-4 400,2-1 0,-6 0-334,4 0 1,-3 0 0,-2 0 0,2 0 1348,3 0-1182,-3-6 0,4-1 0,-5-4-176,-1 2 0,-1-1-238,-4-4 0,4 0 1,-5 0-232,-1 0 1,4-1 47,-6 1 1,5 0 0,-4 0 0,0 0-315,1-1 1,-3 6 135,-4-1 1,5 1 0,0-5 0,-2-1-303,-1 1 1,2 0 195,1 0 0,0 0 0,-5-1 1,0 1-213,0 0 0,-2 4 318,-2 1 1,0-1 0,-4-4 0,1 0-41,-1 0 0,3 1 161,-5 4 1,1-4-1,-5 4 154,0-4 1,4 4 158,1-1-88,5 7 1,-8-8 0,2 4 164,-2 0 0,-1 2 0,2-3 304,1 2 0,1 1-182,-5 5 0,4-5 0,1 0 1,-2 2 224,-2 2 0,4 1-36,-1 0 0,5 0-183,-4 0 0,4 0-20,-4 0-859,6 0 0,-4 1-762,7 4 0,0-2 1,0 7-1,0 1-4246,0 1 5336,0 3 1,-6 5 0,-2 2 0</inkml:trace>
  <inkml:trace contextRef="#ctx0" brushRef="#br0">13905 5914 11220,'8'-13'-280,"3"4"0,-4-10 1,-1 3-1,2 2 329,0 0 1,-5 4 0,3 1 121,1-2 1,-7 4 0,0 3-27,-8 2 1,-5 2 172,-1 0-268,0 0 1,-1 6 0,1 2 0,0 2 0,0-1 0,0 4 0,1 3-19,3 3 1,-1 0-231,7-5 0,-1 0 1,5 0 100,0 0 1,1-1-10,4-3 1,3 1-1,6-7 1,1 0 113,-1-3 0,2-1 62,2 0 1,-2 0-1,3 0-708,-3 0 1,-3 2 135,-4 2 510,-3-2 1,1 17 0,1-3 0</inkml:trace>
  <inkml:trace contextRef="#ctx0" brushRef="#br0">9612 5118 13862,'-10'0'-783,"1"0"889,-2 0 1,3 0 0,-2 0 254,-1 0-390,5-6 0,0-2-387,6-7 58,0 8 0,0-1-163,0 3-366,0-3-26,0 0 635,0 2 1,1 6-1,4 0 278,4 0 1,4 5-14,1-1 1,2 7 0,3-3-1,5 2 154,3-1 1,3 1 507,3 4-560,3 0 0,8 0 0,4 2 0,4 2 0,5 0-17,4 0 1,-2-1 0,1 1 0,-5-1 260,-3-4 1,0 1-182,5-5 1,-6 2 0,-4 0 0,-3-3-203,-1-1 0,0-1 100,-1-1 1,-4-4 0,-1 6 0,-1-3-16,0 1 0,-4 1-49,1-1 1,-5-2-1,-2 5 1,-4-1 34,-2-4 0,1 5-35,-2 1 1,-2-1 0,5 1 0,-1 1-27,-4-2 1,5 4 11,2-2 0,1 1 0,1 0 0,-3-3 9,3-2 0,0 5 19,3-1 1,-1-2-1,2 0 1,2-2 71,1-3 0,0 3-56,-4-1 1,-1 1 0,1-2 0,-1 0 47,0-1 1,1 1-26,-1 0 1,1-2 0,-1 3 0,1-2 79,-1 2 1,5-4-65,0 4 0,-4-2 0,-5 0 0,1 4-16,2 0 0,0 1-41,-4 2 0,3 2 0,-6-2 0,1 3-96,-1 1 1,5-5-77,-1 1 148,-3-1 1,5 1-1,-2-1 1,5 1-1,2-2-37,2-4 83,7 4 0,-4-6 0,5 3 0,0-4 0,-1-1 219,-1 0-168,6 0 0,-11 0 0,6 0 1,-2 0-1,0 0 30,-2 0 1,-3 0-1,-8 2 1,-1 2-2,1 6 1,2-2-114,2 1 1,-6-1 0,0 3-1,-3-3-29,-3-2 1,4 5 10,-2-1 1,1-4 0,-2 1 0,1-3-29,-2 1 1,-1 1 17,-2-1 1,0-3 0,1 2-1,-1-2 24,0-2 1,0 5-110,1 0 0,3-1 0,1-2 0,-1 1 88,-2 2 1,3-1 39,0-4 1,4 5-1,-2 0 1,1 0-30,3 1 1,0-4 86,-1 2 0,3 3 0,-3-3 0,4 1-17,5 1 0,-3-2-33,3 5 0,-3-4 0,-1 3 0,-1-2-33,1-3 0,4 4 56,0-3 1,-4 1 0,-7-5 0,0 0 114,0 0 0,0 5 201,2-1-335,-4 1 0,-1-5 1,2 0-1,1 0 1,3 2-1,0 1 1,1 2-39,-3-2 0,1-2-12,5-1 1,-6 2 0,1 1 0,1 2 50,2-2 0,-3-1 60,-1-2 0,0 1 1,2 2-1,-3 2 20,-2-2 1,1-1-48,-2-2 0,-3 1 0,4 3 0,-1 0 25,0-1 1,2 4-148,-2-2 1,1 1 0,6-3 0,-3 3-122,3 2 1,0-5 164,3 2 0,-1 1 0,2 1 0,2-1 21,1 0 0,2 1 31,-2-3 1,2-2-1,4 4 1,-2-1 35,-3 0 0,4 0 44,-5-5 0,7 4 0,-2 1 0,1-2 4,-1-1 0,5 3-88,-1-1 0,1 3 1,5-4-1,-4 1 36,-2 0 1,7 2-56,4-1 1,-4 4 0,-2-3-1,-3 1 19,-1-1 0,-1 4 35,1-6 1,0 3 0,1-4 0,2 2 88,1-2 1,1 0-107,-6 2 1,1-4-1,0 6 1,-1-3 9,1 1 1,4 1-42,1-1 0,4-2 1,-5 5-1,1 0-18,1 0 0,-2-3-8,10 4 0,-8-1 0,6 3 0,-4-3 70,-6-2 0,6 5-16,1-1 1,-3-2 0,0 0 0,-2 0-11,1-1 0,6 1-31,-2 2 1,-2 2 0,1-4-1,-2 2 5,-3-1 0,3-1-60,-2 2 1,2 2 0,-3-2 0,0 1-110,-5-2 1,4 4 162,-7-4 0,7-1 0,-8 2 0,5-1 22,0-1 1,1 3 60,-1-6 1,1 4 0,0-2 0,-1-1 135,1 0 1,5 4-152,-1-5 1,0 4 0,-4-3-1,0 1-93,-1-1 1,4 5 0,-3-1 1,3-3 0,-10 3 0,2-1-31,0-1 1,0 3 70,4-6 1,-1 5-1,-1-4 1,-2 0 9,1 1 1,7 4 61,1-2 1,1 2 0,-4 0-1,2-1-72,1 1 1,5 1-5,-4 3 1,1-1-1,-3 0 1,3 0-39,1 0 0,2 1-75,5-1 91,-6 0 0,2 0 0,-4 1 0,2-1 1,1 0 62,-1 0 1,-1 0-1,-2 1 1,4-1 88,3 0 1,2-1-76,0-4 0,0 4 0,-1-4 0,1 4-38,0 1 0,5-4-30,-1-1 0,1 1 1,-5 4-1,-2-2 36,-3-2 1,2 1 81,-7-6 1,-1 4 0,-8-2 0,-5-1 146,-3 0 0,-1-1-103,-1-5 1,-10 5-35,-4-1-588,-9 1 271,-5-5 1,-5 0-1,-8 0 1,-4 0 148,-4 0 0,-2 6 0,-6 2 1</inkml:trace>
  <inkml:trace contextRef="#ctx0" brushRef="#br1">7280 5402 24275,'-21'-14'-751,"6"0"0,-4 0 1,3-1-1,0 1 1,-1 2 370,-2 2 1,0-3 0,5 6 0,1-3 313,3 1 0,-1-1 0,7-4 0,0 0-327,3-1 0,1 6-652,0-1 279,0 1 768,0 1 0,0 0 0,0 3-612,0-4 371,0 3 0,0-2-277,0 3 184,0 3 1,1-4 836,4 6 1,-2 0-8,7 0 0,-5 2 1,4 1-1,2 2 6,2-2 1,1 0 0,0 0-1,2 3 259,3 2 0,-2-3-348,7 5 1,-5-6-1,5 6 1,1 1 237,2 1 0,3-2-235,3-1 1,-1 1-1,5 4 1,1-1 67,-1-4 0,4 4 1,-3-4-1,3 2 67,1-1 0,1 2-524,0-2 1,-1 1-1,1 0 1,0-1 45,-1 1 0,-1 0-25,-3-2 1,3 4-1,-4-4 1,1 4-13,0 1 1,-2-1 107,2-4-111,3 4 1,-5-5 0,5 6-1,-1 0 1,-2-1 45,1-4 0,2 4 0,4-4 0,0 4 49,3 1 0,4 0-59,-5 1-21,1-1 0,1-3 0,3 0 0,1 2 1,1-2-1,-3 1 0,-1 1-35,1 1 0,-1-1 28,3-4 1,-5 4 0,-3-4-1,1 4-17,1 1 0,7-1-17,-2-4 0,-2 4 0,2-3 0,2 2-27,1 2 1,2 1 51,0-1 0,-6 0 1,-2 0-1,-2 0 52,1 1 0,4-1-70,-5 0 1,0 0-1,-2 1 1,0-1 39,3 0 1,4 0-5,-5 0 1,-2-4 0,-6-1 0,2 2 39,-1 2 1,4 1-65,3 0 0,-4-4 0,-5-1 0,1 3-43,2 0 1,2 1 39,0-4 0,-5 4 0,-2-4 0,-1 2 16,-4-1 1,4 3-194,-2-4 159,-6 4 1,2-1 0,-3-1 0,8-1 0,0 1 35,1 2 1,5-4 0,-1 0 0,5 3 1,4 0 1,4 1-4,-5-4 1,2 4-1,-3-4 1,3 2 70,2-1 0,-6 3 0,3-4 0,-2-1 0,-1 1 1,3 1 64,-2-2 1,3 4-179,-2-2 0,5 3 0,-5 1 0,1 0 0,1 0 0,0 0 0,3 1 0,-1 0 0,-4 3 0,5 1 0,3-2 0,2 1 0,0 0 0,-5-2 0,-1 3 0,-1-3-50,1-2 1,-1 4 26,3-4 1,-4 3 0,-7-7 0,2 2-8,4 3 1,1-1-13,3 0 79,3 0 1,-6 0 0,6 2 0,-1 2 0,1 1-13,-1-2 0,0-1 0,4-1 0,4 3-25,4 1 0,-3 5 0,-1-6 0,-3 8 0,-3-9 0,3 5 0,-1 0 0,1-1 0,-4-1 0,2-1 0,3 2 0,0-5 0,6 3 0,-6 1 0,4-1 0,-3-1 0,1-3 0,1 1 0,-1 3 0,-9-3 0,4 3 0,-2-3 0,1-2 0,1 0 0,-1 0 0,0 2 0,-3 1 0,-2 2 0,-2-1 0,0 2 0,-2-1 0,2 5 0,3-5 0,-3 0 0,0 1 0,-3-4 0,6 3 0,-11 2 0,2-4 0,-3-3 0,-4-3 0,5-1 0,-3 4 0,-3 0 0,4 0 0,-4-1 0,1-2 0,4-1 0,1 1 0,-5 0 0,-1 0 0,-2-2 0,0 2 0,7 2 0,-2 1 0,1 0 0,1 1 0,-2-1 0,1 0 0,7 0 0,1 0 0,5 2 0,-3 2 0,2 1 0,3-2 0,6 5 0,1 2 0,1-2 0,-4 2 0,2-1 0,2-1 0,6 5 0,-2-3 0,-3-3 0,-1-1 0,-4-1 0,-1 0 0,0 5 0,-1-5 0,-3-2 0,-1-1 0,0 3 0,5 0 0,0 4 0,0-2 0,2 1 0,2 3 0,-2-3 0,2 2 0,2 0 0,1 3 0,-1-2 0,0-1 0,3-1 0,-4 6 0,4-2 0,-4-2 0,-2-3 0,-2-1 0,-1 2 0,0-4 0,5 5 0,-1-5 0,1 0 0,1 1 0,-3-2 0,7 5 0,-3-4 0,4 5 0,-1 0 0,1-2 0,1 5 0,2-4 0,-1 3 0,-2-1 0,-2-1 0,2 1 0,-3 2 0,1 1 0,0-1 0,5-2 0,0-1 0,1 1 0,-1 2 0,0 2 0,3-3 0,-1 0 0,-4-3 0,1 3 0,4 1 0,-36-13 0,0 0 0,3 0 0,0 0 0,32 13 0,1-1 0,-5-3 0,-2 2 0,1 2 0,4 2 0,1-1 0,-2 1 0,3-1 0,-4 2 0,1 3 0,-33-18 0,0 0 0,33 20 0,1-2 0,1 0 0,-2 1 0,0-6 0,0 5 0,-1 0 0,-4-1 0,-4-2 0,3-2 0,1 1 0,2-1 0,0 1 0,-3-1 0,-2 1 0,3-1 0,-4 0 0,4 1 0,-4-1 0,-1 1 0,3-1 0,-4 1 0,6-1 0,7 7 0,-6-5 0,3 3 0,-4-3 0,-1 0 0,3 3 0,-31-17 0,0 0 0,1 2 0,0 0 0,-1 0 0,0 0 0,0 0 0,-1 1 0,0-1 0,1 2 0,1 1 0,0 0 0,-2-2 0,0-1 0,4 2 0,-3 0 0</inkml:trace>
  <inkml:trace contextRef="#ctx0" brushRef="#br1">16266 8160 8683,'-10'0'-1290,"1"0"1444,5 0-85,-8 0 1,10-1-203,-3-4 1,4 2 70,1-7-10,0 7-120,0-3 134,0 6 576,0 0 7,0-7-313,0 6 0,0-7 11,0 3 1,0 2-112,0-6 1,0 4 0,0-5 17,0-1 1,0 3-41,0-1 0,0 4 1,1-3-1,3 0 363,0 1-336,1-3 0,-5-4 68,0 0-151,0-1 1,5 1 0,1 2-111,2 2 0,-5-3-36,2 4 0,-2 3 1,0-1-132,2 1 426,6 4 58,-9-4-87,4 6 97,-6 0 341,0 0-460,-6 0 138,4 0 103,-4 0-247,6 0 1,-2 0 36,-3 0 8,4 0 0,-5-1-8,6-4 1,-2 3-272,-3-3 62,4 4 1,-7 1 0,5 1 109,-2 4 1,-1-2-29,1 7 0,2-5 0,-7 4 0,1 2 44,1 2 0,-5 1-4,4 0 0,1 5 1,-2 2-1,-1 1 126,-1 3 0,-3 2-102,1 1 1,2 6 0,0 0-1,3 3 73,-2 2 1,-2 1-126,-1-2 1,1 3 0,2-4 0,2 3 5,-2-2 0,-2 1-44,-1-5 0,4-1 0,1-3 0,0 1 19,1 2 1,-3-4 2,6-5 1,-5-7-1,4 2 1,0-3 61,-1-2-19,-4 0 0,8 0 94,-6 1-86,6-7 0,-4-1-195,7-2-386,0-3 46,0 4-247,0-6-270,0 0 594,-6 0-21,4-6 0,-4 3-514,6-7 698,0 1 0,0-6 1,0 1 122,0 0 0,0 0 70,0 0 0,-2 4 1,-1 1 233,-1-2 74,-1-2 1,3 0-1,-1 2 270,-2 2 1,-4 4-67,4-5 1,-1 6-107,1-6 0,2 2-232,-7-1 1,7 1 0,-3 5 328,0-2-502,-2-6 0,-2 9 1,1-2 83,-2 2 0,3 2 38,-2 0 1,6 0-177,-6 0 1,1 0 1,1 2-398,3 2-409,3-2 0,4 4-1350,3-6 1065,3 0 0,6 0 1163,0 0 1,0 7 0,0 1-1</inkml:trace>
  <inkml:trace contextRef="#ctx0" brushRef="#br1">16109 8160 9338,'0'-14'-11,"0"0"0,0 0 0,0-1 0,0 1 0,2 0 268,2 0 1,0-2 0,4-1 0,-1-2-1,0 1 1,1 2 321,0 2 0,-4 0 0,4 0 164,-2 0 1,-1 4 245,-5 1-270,0 5 9,0-2-553,-6 12 1,4-2-1,-4 3 1,1 1 46,1 0 0,-6-3-129,5 5 0,-4-6 0,3 6 0,-2 1-62,-3 1 1,0 3 136,1-1-98,-3 6 0,5-2 0,-7 5 0,-3 1 0,-1 0 3,2 0 0,1 1 0,2 6 1,-2 4 12,-3 1 0,3-4-83,-3 1 1,4 2 0,-1 0 0,-2-1-45,0 1 1,-3 3-1,4-3 1,-4 0 26,-1-1 0,0 4-25,-2-5 1,-3 5-1,5-3 1,-2 0-176,1 0 1,-1 3 164,-4-5 1,6 0-1,1-5 1,2-1-18,0-3 0,0 1-22,5-6 1,0 0-14,-1-5 96,8 1 0,0-9 0,7-6 0,0-2-77,0-7 1,5 4 0,1-3 0,2 0-285,3 0 1,0 4-194,-1-6 1,2 5 0,-2-4-201,3-2 0,-1 3 320,-2-2 1,2 6-1,-4-6 1,2 1-1741,-1 1 1649,1-5 0,4 5 0,0-6 528,0 0 8,-6 0 1,5-1 0,-5 1 0</inkml:trace>
  <inkml:trace contextRef="#ctx0" brushRef="#br1">15597 8729 9323,'-14'-24'-768,"0"0"0,4 7 1421,1-2 0,1 2-161,-1-2 1,-4 8 0,3-3-4,-2 1 0,2 7-136,1 1 0,4 3 0,-3 4 28,2 3 1,-4 9 0,6 10-1,-1 2 197,-1 3 0,4 6-360,-3 2 0,4 1 1,1 2-1,0 1 144,0-2 0,1-1 126,4 0-440,-3-3 1,10-7 0,-2-1-1,4-3 1,3-5 0,4-5-1,1-4 63,3-6 1,1-4-29,-3-4 1,4-6 0,-3-9 0,3-5-169,1-2 0,-1-3-1531,-3 1 1086,2-1 1,-8 1 0,6-1 0,-1 3 0,-1 2-3261,-3 5 3811,-3 3 0,5-4 0,1-2 0</inkml:trace>
  <inkml:trace contextRef="#ctx0" brushRef="#br1">16621 7791 8469,'-21'14'-232,"6"-5"0,-4 1 0,3-1 1,2 1-1,-1-2 1256,1-2 0,0 3 567,0-4-626,6 6-734,2-9 1,6 3-1,1-9 1,2-2 87,2-2 1,1 3-299,-1-4 0,-2-1 0,5-4 1,0 0-14,0 0 0,0-2 19,1-3 0,4 2 0,-4-5 0,4-1 47,1 1 0,2-1-79,3-6 1,-3-4-1,4-2 1,-1 1 113,0-1 0,5-3-93,-5 5 1,5-5 0,-4 3 0,1 0 64,-1 1 0,1-1-28,-2 2 0,-3 1 1,4-4-1,-1 1 57,0 3 0,0 2 31,-5 2-106,7-7 1,-4 4 0,5-6-1,0 2 1,0 2 32,4-1 1,1-1 0,-1-3 0,0 5 41,-3 3 1,-4 1-10,5 1-5,-7-1 1,-1 7 0,-8 3 0,-2 4 360,-2 0-375,-3 7 1,-1 1-190,0 2 1,-1 3-670,-4-3 420,3 4 49,-10 1 0,9 0 1,-7 0-1,-1 0-846,-2 0 974,-1 0 0,0 0 1,0 0-1,-1 0 225,1 0 1,0 0 0,1 1-1,2 3 364,2 0 1,-1 1-170,-4-5 0,5 0 0,-1 0 548,-1 0 464,5 0-821,-7 0 0,12-1-406,-4-4 1,5 2 0,5-5-37,4 1 0,4-2 17,1 4 1,2-6 0,1 2 0,4-2 11,1 1 1,1-2-199,6 2 0,-5-3 0,-1-1 0,3 2-174,0 2 1,-2 2 298,0 3 0,-7 4 1,2-4-1,-3 5 194,-2 5 1,-6 3-49,-3 6 1,-4 6-1,-1 3 1,0 0 75,0 1 0,-6 1 25,-3 8 0,-4-3 1,-1 4-1,0-6-173,-1-4 0,1 3-327,0-4 1,1-1 0,4 1 0,2-3-498,1-3 1,5 4 219,-4-2 1,3 5 0,4-4 583,3 2 0,2 2 0,8 4 0</inkml:trace>
  <inkml:trace contextRef="#ctx0" brushRef="#br1">13223 7961 16368,'-2'-16'-2971,"-1"-1"2526,-2-2 1,1 0 0,4 5 0,1 0 0,4-1 680,5 1 1,-3 2 0,1 1-1,0 1 1,-1-1 522,-1-2 1,3-1-1,-4 0-312,-2 0 0,-1 4 1,-4 2-1,-3 0-60,-4 1 1,-4 3 164,-1 0-345,-6 8 1,-2 6 0,-7 9 0,1 6 0,-1 7 632,1 6-817,-1 3 0,1 3 0,3 2 0,4 1 0,8-1-273,6-2 1,2-1 0,6-1 0,6 0-279,7-5 1,6-8 460,9-10 0,6-3 0,3-2 0,3-2 241,1-2 1,1-4-191,0-6 1,-5 0-1,-1-1 1,1-4-108,-1-5 0,-4 3 286,-9-3 0,-4 1 1,-6-6-1,1 1 378,-1 0 0,-6 0-370,-4 0 1,-2-1-1,-2 1 1,0 0 391,0 0 1,-5-5-450,0 0 1,-6-2 0,0 2 0,-4-3-203,-4 0 0,-2-3-88,2 6 1,2-5-1,-5 4 1,-1 1-579,1 3 1,3 0 214,-4 11 1,4 1-1,-3 4 1,3 1-1820,6 4 2367,5 9 0,8 8 1,0 7-1</inkml:trace>
  <inkml:trace contextRef="#ctx0" brushRef="#br1">16166 8032 10386,'14'-14'-147,"0"5"0,1-1 1,-1-1 296,0-2 1,-1 4-1,-2 1 1,-2 2 0,1 1-1,-1 0 121,1 1 1,-7-3 0,3 4 68,1-2 0,-6-1-1,4 1 44,-4 4-470,-1-6-47,0 7 0,-1 5 76,-4 0 1,2 4 0,-5-2-1,0-1 65,0 0 1,0 5-17,-1-1 0,-4 2 0,4 4 0,-4 2-3,-1 1 0,-2 1 98,-3-1 0,3-2 0,-4 6 0,1-1 82,0 0 1,-5 1-115,5 6 0,-6-1 1,3 1-1,-2-1 87,0 1 1,7-1-145,-2 0 1,3-4-1,2 0 1,0 1-22,0 2 0,1-5-17,4-3 1,-3 2-1,6-1 1,0 1 169,0-1 0,-1-1-69,2-5 1,4 2 0,-5 2 0,1 0 20,0 0 0,0-2-64,5-2 0,-4 5 1,-3 1-1,1 1 23,0-1 0,-4-1 1,5-4 1,-6-1-1,3 0 1,-1 0 248,0 0 0,-1 1-63,-4-1 1,0-5 99,-1 1-502,7-7 0,4 3-451,8-6 1,9 0 653,6 0 1,6 0-1,-3 0 1</inkml:trace>
  <inkml:trace contextRef="#ctx0" brushRef="#br1">8048 7748 13441,'-22'-22'-476,"-5"-5"1,5 5 0</inkml:trace>
  <inkml:trace contextRef="#ctx0" brushRef="#br2">6512 6596 16897,'0'-9'-3553,"2"-1"4380,2-1-617,4 5 0,2 0 0,-1 6 1,2 0-1,2 0 0,1 0 1,2 1-1,1 3-725,2 0 285,7 14 1,-4-9 270,6 10 0,7 3 0,1 0 0</inkml:trace>
  <inkml:trace contextRef="#ctx0" brushRef="#br2">7465 7137 14736,'14'-15'-1545,"2"1"1099,3 0 560,-3 6 1,15 8 0,-1 10 0,3 2 0,2 2 0,-3-1-1,-2-2-1268,-2-1 1,1-6 917,-1 6 1,2-1 300,3 6-63,-3-8 1,11 12-1,-4-3 1</inkml:trace>
  <inkml:trace contextRef="#ctx0" brushRef="#br2">8545 7520 17765,'0'-26'-2113,"0"2"1,2 7 2861,3 6 0,4 4 1,8 7-1,4 2-425,1 3 0,2 2-574,4 8 1,1-1 0,-1 0-1,2 2-799,3 3 1077,4-3 0,5 10 0,1-3 0</inkml:trace>
  <inkml:trace contextRef="#ctx0" brushRef="#br2">9498 7791 15096,'14'-23'-2277,"5"3"1826,0 6 556,6 6 1,4 2 0,7 7-1,0 2 1,-2 4 476,-4 0-764,-2 3 1,0 4 199,1 0 0,-1 7 1,1 1-1</inkml:trace>
  <inkml:trace contextRef="#ctx0" brushRef="#br2">10863 8260 8880,'30'-30'26,"1"1"0,4 6 201,1 10 1,4 10-327,7 8-105,-2 2 1,8 8 0,-5-1-1,-1-1 1,1-1 205,-1 2 1,7-3 0,-4 10 0</inkml:trace>
  <inkml:trace contextRef="#ctx0" brushRef="#br2">12427 8615 21784,'28'-6'-1046,"1"-2"0,1 0 1434,3 3 0,2 5-86,2 5 1,3 5 0,-5 7 0,-1 2-775,1-2 1,3-1 0,-5-2 0,0 0-398,2 1 1,-3 4-682,6 0 1517,-7 6 0,17-9 0,-4 4 1</inkml:trace>
  <inkml:trace contextRef="#ctx0" brushRef="#br2">13493 8857 9053,'24'-14'-246,"-1"1"1,3 3 710,1 6 1,1 2-363,0 2 1,6 6-1,0 4 1,1 3-816,0 1 0,-2 0-386,-4 0 1099,-1 0 1,7 1-1,1-1 1</inkml:trace>
  <inkml:trace contextRef="#ctx0" brushRef="#br2">14275 9013 9053,'35'0'-506,"0"0"158,2 0 0,-2 5 0,-5 1 1,2 2 895,1 3 1,5-3-376,-5 2 0,0-1 0,-4 5 0,-1-1-461,1-4 1,-1 4 69,0-3 0,-5 1 217,-4-2 1,9 4 0,2-5 0</inkml:trace>
  <inkml:trace contextRef="#ctx0" brushRef="#br2">15313 9283 10316,'14'-22'-197,"0"2"580,1 5 0,4 8 1,0 3-1,-1 8-60,3 5 0,0 4-1082,2 1 0,4 0 1,-2 2 771,7 3 1,11 3-1,7 6 1</inkml:trace>
  <inkml:trace contextRef="#ctx0" brushRef="#br2">16507 9639 20006,'-12'-49'435,"2"6"0,10 21-1168,10 17 0,9 15 1116,4 9 1,6 0 0,4-4 0,5 4-829,3 5 0,9 3-727,7 1 0,8 7 876,-27-16 0,0 0 0,1 4 1,1 1-1,3 2 0,-1-1 0</inkml:trace>
  <inkml:trace contextRef="#ctx0" brushRef="#br2">18313 10264 17754,'20'-65'-4403,"3"17"3175,5 14 2423,0 17 0,12 17 1,3 9-1,-1 4 1,-1 1-1,-3-1 0,2-2-2414,1-2 0,1 3 754,1 6 1,6 0 0,3 6-1,3 1-397,2 2 1,-1-4 642,-4 1 1,3 0 0,-4 3 0,-1-2 291,-2-1 1,-6-7 252,-4 2 1,-3-5 0,-7-4 0,1-4 218,-1 0 1,1-4-460,-1 3 1,2 1 0,2-1-1,2-1 532,3 3 1,1-4-140,4 6 0,3 1 0,0 4 0,4 0 233,2 0 1,1 5-568,5 0 0,1 5 1,2-3-1,4 1-736,0 3 1,-2 2 336,4 1 1,-6 1-1,2-1 1,-2 1 263,2-1 1,-4-6-1,5-1 1</inkml:trace>
  <inkml:trace contextRef="#ctx0" brushRef="#br2">22223 11373 8540,'52'0'47,"-2"2"1,1 2 315,0 6 0,1 9-363,5 5 0,6 2 0,2 3 0</inkml:trace>
  <inkml:trace contextRef="#ctx0" brushRef="#br2">23730 12013 11629,'43'-29'-754,"-1"4"548,1 6 898,6 7 0,-2 24 0,8 9 0,4 7 0,-1 7 0,2 0 0,0-1-3267,2-2 2614,6 4 1,-3 1-1,-30-16 1,1 0 0</inkml:trace>
  <inkml:trace contextRef="#ctx0" brushRef="#br2">6612 3469 11654,'0'-14'-54,"0"-5"1,1 0 0,4 3 0,4 5 354,4 6 1,1 8 0,2 4 0,2 0 0,2 5 0,2 0-782,3 2 0,2-4 0,2-1 0,-1 1-87,1-2 0,5 4 0,4-2 583,3 2 0,15 3 0,2-1 1</inkml:trace>
  <inkml:trace contextRef="#ctx0" brushRef="#br2">8958 3952 11714,'49'-27'86,"-4"5"1,-2 8 1002,1 8 0,8 10 0,1 7 0,2 5-642,2 3 0,-2 2-1481,-3-2 0,-3-7 1,-5 6-1,4-1-1792,4-1 2824,9 6 0,-2 0 1,4 7-1</inkml:trace>
  <inkml:trace contextRef="#ctx0" brushRef="#br2">11147 4592 8579,'43'-29'1141,"7"14"1281,7 5-2368,6 13 1,10 16-1,-35-5 1,0 2-1,2 1 1,0 1-1,2 1 1,-1 0-1,0-1 1,0 0-1,-2-1 1,1-1-55,-2 0 0,1-2 0,5 1 0,1-1 0,-2 0 0,1 0 0</inkml:trace>
  <inkml:trace contextRef="#ctx0" brushRef="#br2">13379 5274 8557,'59'-6'0,"9"0"1793,-7-4-1548,7 4 0,10 12 0,1 5 0,-39-3 0,0 2 0,1 0 1,-1 2-1,0-1 0,0 1 0,1 0 0,-1 0-450,0 1 0,0-1 0,35 11-760,1 0 0,1-4 0,-38-7 0,-1 0 748,2 0 1,-1 1 0,4 0-1,1 1 1,3 0 0,-1 0-1</inkml:trace>
  <inkml:trace contextRef="#ctx0" brushRef="#br2">15782 5843 8557,'43'0'-283,"-1"0"0,1 2 0,0 1 28,-1-1 0,1 0 521,0 4 0,-1-1 1,1-3-1,0 0 0,-1 1 1,1 2-1,0-2 0,-1 1 1,2 0-1,-1 0 830,2 2 1,0-1-1044,-1 1 1,-1 1 0,5 2 0,0 1 0,-2 0 0,-1 1 0,0-1 0,0 2-1,0 0 1,0 1-461,-1 0 1,2 1 0,2 0-1,2 0 1,-2 1 0,2 0-133,1 2 1,0-1 0,1-1-1,0 0 1,-2 3 0,0-1 0</inkml:trace>
  <inkml:trace contextRef="#ctx0" brushRef="#br2">19138 6540 10780,'42'-29'459,"1"2"0,1 5 1173,3 8 1,10 19-1384,10 14 1,9 7 0,-37-9-1,0 0 1,2 1 0,-1 0-1619,0 0 1,1 0 903,-1 3 1,0-1-1,6-1 1,0-1-1,0 3 1,1 0-1</inkml:trace>
  <inkml:trace contextRef="#ctx0" brushRef="#br2">21910 7506 8695,'57'-14'2653,"8"6"-1330,6 3-1160,6 23 0,-31-4 1,1 3-1,2 9 0,-1 4 1,1 0-1,1 1 0,0 1 1,0-1-164,0 2 0,2-2 1,4-3-1,1-1 1,3-3-1,1 1 1</inkml:trace>
  <inkml:trace contextRef="#ctx0" brushRef="#br2">26616 9397 10959,'57'21'-50,"0"1"0,0 0 0,0 0 0,-1 1 0,1 1 130,0 2 0,0 0 0,1-1 0,1-1 0,-2 0 1,0 0-1,-3-2 0,1 0-53,-1 0 1,-1-1 0,-2-2 0,1 0 0,1-1 0,1 0 0,-1 0 0,0 0 172,-1 1 0,-1-1 1,-1-2-1,1-1 0,-1 2 1,1-1-1,-1 0 1,1-2 364,-1 0 1,0 1 0,3 1 0,-1 1-405,-4 0 0,-1-1 1,-1 0-1,-38-13-131</inkml:trace>
  <inkml:trace contextRef="#ctx0" brushRef="#br2">7251 3554 22998,'2'-8'-9343,"3"3"9861,3 4 0,6 1 537,0 0 0,0 0 0,-1-2-711,-4-2 1,-2 0 0,-9-3 0,-3-1-98,-4 0 1,-5-2-90,-5-4 1,-10 0 0,-9 0 0,-4-1 7,-6 1 0,-2 0-315,-7 0 1,-6 0 0,-4-1-1,-2 1 926,-2 0 1,5 0-579,-1-1 0,12 0 0,-2-3 0,3-1-142,4 2 0,7 1 50,10 2 1,9 0 0,5-1 0,3 3-215,2 2 0,6 2-238,4 4 0,0 2 0,1-1 0,-1 6-2285,0 7 2264,3 9 1,7 3 0,2 6 0</inkml:trace>
  <inkml:trace contextRef="#ctx0" brushRef="#br2">12811 5345 18995,'9'-28'-945,"-1"1"0,0 2 0,-2 3 0,2 3 0,-2 5 0,2 2 2060,0 1-1168,-5-1 0,4 2 0,-9 2 0,-3 2 1,-4 3-1,-5 3 249,-5 5 0,-5 3 1,-8 6-1,-2 0 29,-3 0 1,4 5-64,-5 0-195,7 6 0,-6-1 0,7 8 0,2 1 0,6-2-277,4-1 1,10-1-1,5 1 1,6 1 474,7 3 0,15-1 14,8-5 0,13-1 1,6-2-1,5-2 368,5-3 0,-4-1-432,4-5 1,1-1 0,-1-2 0,-2-3 166,-2-2 1,-9-3-143,-6-7 1,-4-4 0,-10-8 0,-7-3 143,-5-5 0,-9-4-208,-3-5 1,-5-4 0,-5-5 0,-4 1-58,-4 3 1,-1-3-284,0 3 0,-2 3 1,-2 2-1,-2 4-519,-2 6 0,0 4 86,-2 9 0,-1 4 0,6 6 551,1 0 1,9 12 0,3 4 0</inkml:trace>
  <inkml:trace contextRef="#ctx0" brushRef="#br2">16166 6355 15605,'0'-29'-684,"6"1"0,2-1 1,2 1-1,-2 1 0,-2 3 1120,-3 6-225,-1 8 0,-2-3 0,-2 4 0,-3-2 1,-4 0-1,-4 3 0,-3 2 0,-3 2 0,-4 3 161,-4 1 1,-8 0-1,-1 1 1,-2 4-282,0 5 0,0 7-260,-5 2 108,7 6 1,1 2-1,8 8 1,2 1 0,5 2-337,4-2 1,0 5-1,11-3 1,4 2 203,4-2 0,5 3 243,6-3 1,11-3 0,5-2 0,5-5-9,5-4 0,5 1-8,3-6 1,-1-5 0,-4-6 0,-1-2 307,1-2 0,-2-9-44,-3-5 0,2-4 0,-9-5 0,-2-6 253,-4-7 1,-3 1-297,2-7 1,1 0 0,-4-5 0,-1-1-27,1-3 1,-2 2-227,-5-2 1,-2 4-1,-2 6 1,-5 3-116,-4 4 1,-7 8-736,-4 3 744,-2 3 1,-9 9 0,-2 2 0,-4 2-1,-2 0-377,1-2 1,-1 2 0,1 6 0,1 3-550,3 2 1,-2 1 499,2 6 1,2 1 586,-2 2 1,7 5-1,-4 5 1</inkml:trace>
  <inkml:trace contextRef="#ctx0" brushRef="#br2">15057 9369 9126,'0'-15'-578,"2"3"1,1 1 0,2 1-1,-1-1 740,3-1 0,0-3 0,8 1 0,-3 0 0,-1 0 0,-1-2 149,1-3 0,0 3 1,0-3-1,-3 2 66,-2-2 0,-1 3 0,-5-3 1,-2 3 26,-2 2 0,-4 0-225,-6 0 0,-7 4 0,-3 2 0,-4 2 103,-5 3 1,-4 1-365,-5 2 89,-1 7 1,-4 0 0,-1 8 0,4 0-1,3 4-148,3 5 0,6-2 0,1 2 0,7 0-1,10-2 0,6 3 84,8-6 56,0 6 1,8-4-1,6 2 1,10-4-1,6-3 1,6-2-1,4 1 63,4-1 1,2-5-85,-4 1 0,1-5 0,0 2 0,-2 0-25,-3-4 1,1-2-17,-6-1 1,1-3 0,-6-5 0,-1-7 18,-3-6 0,-4-4-1,-6-8 1,-1 1 0,-2-4 0,-3-1-10,-2 1 0,1 4-37,-3-1 0,-2 3 1,3 2-1,-5 1-208,-5 3 0,-3 4-143,-6 6 0,0 1 1,-2 2-1,-2 3 443,-1 2 0,-6-5 0,3 3 0</inkml:trace>
  <inkml:trace contextRef="#ctx0" brushRef="#br2">14389 8885 10188,'31'-28'-1053,"-1"-1"1,-3 3 1047,0 2 196,-6 3 1,4 2-1,-6 0 1,-2 2-1,-3 1 1,-4 2-1,-5 0 1163,-4 0-1091,-1-1-94,-12 1 0,-1 6 1,-14 4-1,-4 2 0,-4 2 136,-5 0 0,-1 0 1,-3 2-1,-3 2 60,-6 6 0,4 2-365,2 3 0,3-1 0,3 2 0,1 1-114,2 2 0,8 5 61,2-5 1,7 6 0,12-3 0,4 2-50,4-1 1,4-5 35,6 1 0,9 0 0,13-4 0,6-2-25,4 0 1,0-1 64,11 3 1,-2-8 0,4 0 0,0-2-40,4-1 0,-2 1 64,0-5 0,0 0 0,-10-2 0,-4-2 13,-2-6 1,-15-7-20,-1-2 0,-9-8 0,-5 0 0,-7-6 15,-6-3 1,-7 2 40,-9-3 1,2 3 0,-7-2-1,-1 1-1,-2 4 1,-1 5-96,-1 3-335,1 12 0,0-4 1,-1 12-1,2-1 0,2 2-1028,1 5 1403,7 5 0,-16 6 0,3 1 0</inkml:trace>
  <inkml:trace contextRef="#ctx0" brushRef="#br2">12981 8729 10180,'14'-27'-146,"1"3"0,-1 4 1,0 1-1,0-2 285,1-1 1,-6 5 0,-1-2 0,-2 1-1,-1 1 1,0-2 288,-1 2 1,0 1-1,-9 3 0,-5 4-46,-2 4 0,-7-1 0,-3 1 1,-4 2 68,-4 1 0,-6 2-150,3 0-282,-7 7 1,4 1 0,-5 6-1,1 0 1,4 0 52,1 0-94,-4 7 1,9-4 0,-2 5 0,7 1 0,6-1-225,3 3 0,4-3 1,2 0-1,7 0-120,6 0 0,11-4 237,10 1 1,9 1-1,5-2 1,5-4 95,4-3 1,5-8-9,10 2 0,-4 1 1,4-1-1,-4-4 68,-1-4 0,-6-6 22,-4-10 1,-6 1 0,-7-5-1,-12-2 62,-10-2 0,-5-2 369,-7 1-267,-13-1 1,-4 1-1,-17 1 1,-4 3-1,-3 4-8,-1-1 1,-4 7 0,2 0 0,4 8-1184,4 4 1,4 2 145,9 0 812,-4 6 1,11 15-1,-5 9 1</inkml:trace>
  <inkml:trace contextRef="#ctx0" brushRef="#br2">10820 7293 8038,'-19'-9'35,"0"-1"0,2-1 1,1 0-1,3 0 1,4 1-1,3 1 500,-1 1-505,6-5 1,-6 10 0,6-5 0,-2 4-1,-2 7 1,0 9 0,0 11 0,-1 3-1,0 4-182,-1 4 1,3 0 0,2 6 0,-1-4-213,-2-1 1,1-4-114,4-7 312,0-3 1,0-10 368,0-7-90,-7-5 1,2-13 0,-7-1 0,-4 3-115,0 2 0,7 4 0,2 6 0</inkml:trace>
  <inkml:trace contextRef="#ctx0" brushRef="#br0">12981 1294 9568,'-14'0'-77,"0"0"0,0 0 256,-1 0 1,1 0-1,0-2 1065,0-3 0,6 2 950,3-6-1659,3 6 0,9-4 0,2 6 0,6-2 152,3-2 1,1-5-424,10 6 1,-4-3 0,10 4 0,-2-2-110,0 2 0,2 2 1,-2 1-1,4 0-250,-1 0 0,-1 0-257,-7 0 0,5 4 1,0 3-1,-3-1-1068,-4 0 0,-1 4 930,-6-5 1,0-1-1,-5-4 1,0 0-1491,1 0 635,-8 0 0,-2 0 1319,-10 0 1,-2-6 0,-8-2 0</inkml:trace>
  <inkml:trace contextRef="#ctx0" brushRef="#br0">13408 1080 9007,'-2'-14'256,"-3"0"246,4 6 567,-12 2 0,5 6-89,-6 0 1,1 6-566,4 4 1,-4 4-1,5 3 1,-1 4 59,0 1 0,-1 2-298,-4 4 0,0 0 0,-1 1 0,1 1 73,0 3 0,-2-3-235,-3 3 1,3 4 0,-3-1 0,4 0-239,0-3 1,3-7-26,2-3 0,-2-1 1,4 2-670,0-5 0,2-8-934,6-1 774,0-7 1,0 2 404,0-10 0,0 2 0,1-5 1,2 0 671,2 0 0,6-8 0,-3-6 0</inkml:trace>
  <inkml:trace contextRef="#ctx0" brushRef="#br0">13081 1180 8577,'-7'-22'-164,"1"-3"504,-3 6 1,-2 0-1,6 4 2359,2 1-1904,1 0 1,4 6 0,2 3 309,6 4 1,3 2-693,1 4 0,0 3 0,-1 6 0,-1 0 395,2 1 0,-2 5-590,6 4 0,-2-2 0,-1 0 0,-1 0 201,0 0 1,5 0-373,0 2 0,1 3 0,-2-5 0,1 0-59,-2-3 0,4 2-78,-2-2 0,0 0 1,-5-5-1,-2 0-622,-2 0 0,3-4-1262,-4-1 0,-1-6-1778,1 2 3752,-5 3 0,2 0 0,-6 6 0</inkml:trace>
  <inkml:trace contextRef="#ctx0" brushRef="#br0">24242 5289 8516,'0'-21'78,"0"5"0,0-3 0,0 3 1,0 2-1,0 0 739,0 0 0,0 0 0,0-1 0,0 1-129,0 0 1,0 8-1,0 6 1,1 9-335,4 8 0,-3 12 0,2 9 0,-2 3-224,-2 2 1,0 4 0,0 0 0,0-1 47,0-2 1,5-1-305,-1 0 1,3-2-1,-4-3 1,3-7-34,2-6 1,0-4 250,1-7 0,4-7 0,-3-9 0,2-11 431,2-9 0,5-11-418,0-5 1,0-3 0,-4-2 0,-1 1 115,0-1 0,5-1-243,0-4 1,1 9-1,-2-2 1,1 3 123,-2 2 1,4 4 27,-2-1 0,4 4 0,-4 6 0,-1 4 310,-3 3 1,0 2-106,-1 0 0,-1 4 0,-2 2 189,-2 2 0,-4 3-335,4 7 1,-6 4 0,2 7 0,-3 0 248,-2 4 1,1 3-276,4 7 0,-3-1 0,2 2 0,-2 4 44,-2 3 0,2 9-147,2 2 0,-2 5 1,3-1-1,-4 5 33,-1 5 0,0 3-125,0 6 0,-5-2 0,-1-1 0,-2-3 11,-3-2 1,-1-1 122,-3-5 1,0-12 0,-3-3-1,-1-6 166,2-5 1,-4-5-259,2-3 1,0-7 0,7 0-1,1-7-971,1-2-685,1-2 0,-6-5-2429,1 0 2627,0 0 0,6-2-213,3-3 0,4-3 192,1-6 1,6 1 1468,4 4 0,9-10 0,3 3 0</inkml:trace>
  <inkml:trace contextRef="#ctx0" brushRef="#br0">25308 5530 8364,'-9'0'382,"-1"0"2922,-1 0-1459,5-6 0,1 3-1027,10-7 1,9 7 0,10-3-1,2 1 95,3 0 1,1-4-736,3 4 1,-3-4-1,5 2 1,-2-1-364,0-3 1,0 5-352,-4 1 1,-2-1 0,-4 1 0,-4 2-3844,-3 1 2988,-2 2 0,-6 8 1,-6 5-1,-9 6-5,-7 3 1,-11 2 1395,-3 4 0,-7 1 0,-8-1 0</inkml:trace>
  <inkml:trace contextRef="#ctx0" brushRef="#br0">25450 5715 8364,'-22'22'0,"2"-1"609,5-7 1,6-1 0,1-2 1563,2-2-1366,1-6-32,5 4 1,8-7-1,4-2 1,6-1 0,1-4-1,0 0 1793,0-4 0,6-2-2013,-1-1 1,1-1 0,0 1-1,-1 0-544,1 0 1,-3 4-3264,2 1 2537,-7-1 1,9 1 0,-6 1 0,1 2 0,1 2 714,0 3 0,2-5 0,4-2 0</inkml:trace>
  <inkml:trace contextRef="#ctx0" brushRef="#br0">26517 5132 8237,'-15'-14'-115,"6"0"0,-1-2 1,1-1 896,1-2 1,0 0-1,5 4 1,-3 1 124,-2 0 0,5 0 1,-2 0-1,2-1 31,-2 1 0,3 0 1,-2 0 248,2-1 0,2 1-257,0 0 1,0 5 1018,0-1-830,0 7-926,0-3 0,0 7 0,0 4-16,0 4 1,0 9-10,0 1 0,0 6 0,0-1 0,0 4-53,0 5 1,0 4-441,0 5 0,0 1 0,0 0 0,-2-1-442,-2 1 1,2 4 532,-3 1 1,2-1 0,0-6 0,-2-3-64,2-5 0,0-4-100,-2-6 226,4 4 534,-6-17 1,14-6-1,2-18 1,4-8 117,1-5 0,2 3-382,3 1 0,-2-4 1,5-3-1,0 3 138,0 0 0,1 7-137,0 1 1,4 5-1,-3 4 1,3 5 57,1 4 1,1 2-189,-1 4 0,0 5 1,2 7-1,2 3-53,1 3 0,0-1-257,-4 1 0,4 3 1,0-7-1,-3-2-259,-5-1 1,-2-8 396,-4-4 0,-4-2 0,3-5 91,-7-7 1,-5-1 467,-6-12 1,0-1 0,0-6 0,0-5 135,0-8 0,0-2-282,0-12 0,2-2 0,1-7 0,3 4-178,2 4 0,-3 1-19,4 0 1,-6 7 0,2 4-1,-3 8-232,-2 10 1,-5 1-116,0 8 1,-6 0 0,2 6 0,-4 2-520,-1 2 1,0 5-334,-1 0 1,1 2 0,0 4-1735,0 2 1,6 0 1844,3 5 0,4 1 1074,1 4 0,0 0 0,0 0 0</inkml:trace>
  <inkml:trace contextRef="#ctx0" brushRef="#br0">27569 3838 8230,'-7'-22'155,"6"2"1,-4 6 0,2-1 721,-2 1 1,4 0 0,-4 0 2303,3-1-1372,2 1-1084,0 6-301,0 2 1,2 17 0,1 5-1,2 4 63,-2 6 1,3-3-1,-1 4 1,0 3-412,1 0 0,-3 0-425,7-1 1,-6-1 0,4 1 0,-1-1-493,-4 0 1,3-1 189,-1-3 0,4 3 0,-4-5 1,-2 0-1497,-1-3 1,-2-3 1302,0-2 1,0 0 0,-2-1 0,-4-4 843,-8-4 0,-7-3 0,-7-2 0</inkml:trace>
  <inkml:trace contextRef="#ctx0" brushRef="#br0">27014 3810 8365,'0'-21'0,"0"6"527,0-4-222,0-3 0,0 6 0,0-3 0,2 3 1,2 2-1,6 0 0,4-1 1421,5 1 0,5 0-1333,9 0 0,3 0 0,9-2 0,2-2 130,5-1 0,8 0-380,2 5 0,-1-5 0,-4 0 0,0 2 45,0 1 0,0 2-255,0 0 1,-7 4 0,-4 2 0,-6 0-173,-7 1 1,-5 3 108,-4 0 0,-4 2 260,-5 2 1,-7 2-80,-4 2 1,-2 0 0,-1 5 0,3 2 111,0 2 0,1 1-30,-5 0 0,0 5 1,2 2-1,1-1-241,2 1 0,-1 4 22,-4-1 1,0 1 0,0 0 0,2-3-865,3-1 1,-4 3 233,4-5 0,-4-1 0,-2-3-669,-4-1 1,-3-1 498,-6-4 1,-2 2 0,-1-6 885,-2-2 0,-13 5 0,2 0 0</inkml:trace>
  <inkml:trace contextRef="#ctx0" brushRef="#br0">27185 3725 8550,'0'-15'-488,"-5"1"195,0 0 1267,1 0 0,4 0 0,0-1 1,0 1-1,0 0 4295,0 0-4501,0 6 1,0 3-288,0 10 0,0 3-584,0 6 1,0 0 0,0 2 0,0 1-902,0 2 0,0 7 361,0-3 0,1 4 0,2 2 0,4-1-1072,1 0 0,-1 1-992,3-1 2707,3 1 0,1 5 0,8 3 0</inkml:trace>
  <inkml:trace contextRef="#ctx0" brushRef="#br0">27881 4848 8438,'-14'-24'204,"0"2"1,0 1-1,1 4 1,2 3 1265,2 4 1,5-2-157,0 2 0,2-2 1,4-1-254,2 4 1,0 2-1,5 7 1,2 0-591,2 0 0,3 7 0,3 2 0,3 4-79,0 1 1,5 2-288,-4 3 1,4-2 0,2 7 0,-1 1-112,0 2 1,6 1-424,-1 1 338,0 5 1,2-2-1,1 4 1,0-1-1,-2-2-195,-4 2 0,-2-5 1,0 5-1,1-4-215,-1-2 1,-10 1 94,-4-11 1,-5 4 0,1-4 0,-5-1-515,-4-2 0,-2-7 291,-4 1 1,-3-7 0,-5 3 0,2-1-876,2 0 0,-1-1 898,-4-4 1,0 0-1,0 0 606,-1 0 0,-5-12 0,-2-4 0</inkml:trace>
  <inkml:trace contextRef="#ctx0" brushRef="#br0">28493 4620 8422,'6'-28'0,"-4"4"1199,2 1-518,4 5 1,-6-2-1,3 5 1214,-4 1-1400,-1 6 0,-1 2 0,-4 8 1,-5 2-1,-2 6 256,-2 2 0,-1 7 0,1 2 0,0 3-231,0 6 0,-5 0-368,0 8 1,-2 1-1,2 8 1,-4 4 91,-4-1 0,3 11-155,0-5 0,-1 6 0,-5 0 0,0 2-286,3 1 0,3-3 14,1-10 1,-2-3 0,6-8 0,3-5-116,5-7 1,3-7-525,3-8 0,3-5-1134,-2 1 1298,8-7 0,4 3 0,7-6 0,0 0-2487,4 0 3145,-3 0 0,11-6 0,-5-2 0</inkml:trace>
  <inkml:trace contextRef="#ctx0" brushRef="#br0">29189 5033 8404,'-14'-7'1416,"2"-1"296,2-6 0,4 0-191,6 0 0,6 6-339,4 3-741,2 4 1,9-4-1,2 0 1,4 2 0,2 1 250,-1 2 0,7-4 1,3-3-1,5 1-449,4 0 0,3-1-163,7 3 1,0-3-1,0-2 1,0 2-398,0 1 1,-7 5-14,-2-4 1,-1-2-1,-4 3 1,-7 1-856,-4 1 0,-9 2-3066,1 0 1566,-6 0 1590,-4 0 1,-16 0 0,-12 0 1094,-8 0 0,-5-6 0,-1-2 0</inkml:trace>
  <inkml:trace contextRef="#ctx0" brushRef="#br0">29701 4578 8404,'-14'-24'0,"1"2"0,2 1 1281,2 4 1,6 1 181,-2 2 1,-1 0 1807,1 0-2468,0 6 0,5 3 0,0 10-34,0 4 1,5 4 345,0 1-800,-1 6 1,1 3 0,1 7-1,2 1 1,3 4 58,2 1 1,0 2-1,-2 6 1,-3 2-608,-2 2 1,-1 5-25,-5-1 0,0 8 0,0 2 0,0 0-405,0 1 1,-2-5-274,-3 4 0,4-5 1,-5-7-1,1-5-852,0-6 0,0-12 333,5 1 1,0-9-1884,0 0 3337,7-9 0,7-4 0,8-6 0</inkml:trace>
  <inkml:trace contextRef="#ctx0" brushRef="#br0">30355 4080 8294,'7'-41'28,"2"2"0,4 2 295,1 2 1,-5 9-1,1 5 519,1 1 0,0 4 1,-1-3 0,-4 3 1,-6 2 481,0 0 0,0 4-361,0 1 0,0 4 92,0-5 0,0 6 900,0-6-1312,0 7-518,6 9 1,-3 10-1,5 13 1,0-1 51,0 0 0,0 14-68,1 5 0,4 8 1,-5 7-1,1 6-119,1 6 0,-8-34 1,-1 1-93,2 3 0,-1 2 0,-1 0 1,-1 1-1,0 2 0,0 0 1,0-2-1,0 0-173,0-1 0,0-2 0,0-2 0,-1-1 211,-2 0 0,1-2 1,0 23-1,-4-7 0,0-11-223,-4-6 0,2-11 20,-1 2 0,0-12-375,-6-3 538,1-6 1,6-16-1,3-6 1,5-8 72,5-5 0,3-3-71,6-3 1,7-4 0,3-5 0,2-1-176,3 0 1,4-2 169,0 2 0,7 4 1,-4 10-1,2 2 138,0 4 1,0 4-78,4 9 0,-4 7 0,-1 12 0,-4 10 409,-6 7 1,0 4 255,-9 3 1,-3-2 0,-7 6 0,-2-1 414,-3 0 0,-1-4-533,-2 1 0,-7-3 0,-2-1 1,-7-1 618,-8 0 1,-1-1-883,-13-3 0,0-3 0,-4-7 1,-1-2-310,0-2 1,5 1-545,0-6 1,12-1 0,-1-4 0,5 0-777,4 0 1,4-6 336,5-3 0,2-4 0,7-1 0,2 1-3960,3 4 5013,9-4 0,2 5 0,4-6 0</inkml:trace>
  <inkml:trace contextRef="#ctx0" brushRef="#br0">26659 6127 8203,'-15'-6'-384,"1"-4"1481,0-2 0,1-2 0,2 1 1,3 2 859,2 1 1,3 6-1325,8-6 1,-1 7 0,9-3-1,6 1 42,6 0 1,2-4 73,11 4-526,0-6 0,11 5 0,3-5 0,5 1 1,3-1-24,2-2 1,6-1 0,-2-2-1,3-1-358,3-2 0,-9 2 2,-6 7 1,-10-1 0,-12 5-1,-8 0-2429,-5-1 1577,-10 3 0,-7 5 0,-10 4 1,-6 4-820,-6 4 0,-5 3 1125,-7 3 0,-4-2 0,-2 7 1,-1-1 701,-3 0 0,-9 3 0,-2-3 0</inkml:trace>
  <inkml:trace contextRef="#ctx0" brushRef="#br0">26758 6227 8203,'-23'8'0,"0"-2"2225,3 0-921,1-4 0,13 4 688,6-6 1,11 0-1242,8 0 0,6 0 0,-3 0 0,2 0 730,-1 0 0,6-5-630,4 1 0,0-1 0,-4 3 0,-1-1 289,0-1 0,6-3-1140,-1 2 0,0 2 0,-5-5 0,-1 2-38,-3 3 0,1 0-1213,-6-2 1,0 3-945,-5-2 1,-6 4-177,-3 4 1,-3 1 0,-2 8 2370,0 3 0,-13 7 0,-3-1 0</inkml:trace>
  <inkml:trace contextRef="#ctx0" brushRef="#br0">25280 5303 13109,'-43'-29'-1058,"7"6"1,2 0-1,6 3 973,4 3 0,4-6 1,6 1-1</inkml:trace>
  <inkml:trace contextRef="#ctx0" brushRef="#br1">15427 14828 8842,'0'-21'-223,"0"5"0,0-3 1,0 4-1,0 0 0,0 1 1005,0 0 1,0 0 0,0 0 381,0-1 1,0 6 387,0-1 74,0 7 895,0-3-837,0 6-44,0 0-441,6 0-640,-4 0 0,4 1 236,-6 4-762,0-3 1,0 6 24,0-4 0,0 4-39,0 7 0,-6-1 0,-2 2 0,-2 1-57,1 2 1,1 11 68,-2-2 1,-2 10-1,2 0 1,-2 5 42,-3 4 0,1 4-26,0 6 1,0-1 0,0 3-1,-1-1 108,1-1 1,6 2-338,3-12 137,-2 7 1,5-8 0,-3 4 0,4-2 0,1-6 0,0-4 0,0-2-20,0 1 0,0-1 137,0 2 0,0-3 0,0-7 1,0 1 210,0-1 0,0 0-156,0 1 0,0-1 0,0 1 0,0-1 130,0 1 0,0-3 0,0 0 1,0-4-2,0-2 1,-2 1-224,-3-2 1,4-3 0,-6 3 0,3-2 45,-1 2 0,-1-3 41,1 3-84,3-3 1,-6-4 0,5-1 0,-1-1 81,0 1-446,-4 1-395,7-4-310,-5-1-178,6-7-8622,0 0 7930,0-7 1,6 6 1087,3-4 0,-1-1 1,2-1-1,1-1-1069,1-3 1875,-4-1 0,11-2 0,-3-1 1</inkml:trace>
  <inkml:trace contextRef="#ctx0" brushRef="#br1">15313 16264 8001,'0'-15'84,"-6"1"0,-2 5 0,-6 1 0,-1 1 0,1 4 687,0 2 0,-5-4-690,0 0 0,-5 1 1,4 5-1,-1 2-100,1 2 0,1 4 1,4-4-1,1 0 209,0 1 1,0-4 204,0 3 1,4-2 1158,1 1-774,5-2 0,-2-2 1006,6-9-1240,0 2 0,0-1-290,0 4 0,-1 2-201,-4-3 0,3 5 0,-4 5 0,1 5-152,0 2 1,-4 7 97,4 0 0,-1 6 1,3-1-1,-2 3 41,2 1 1,1 1-24,2-1 0,0 2 1,0 2-1,0 1 56,0-1 0,7-4 101,2-4 17,-3 3 0,7-12 0,-3 4 0,2-5 0,2-4 289,1-5 1,0-4-1,3-1 1,1-1 279,-2-4 0,4-5-255,-2-8-381,6 2 1,-9-10 0,4 6 0,-1-1-1,0 1 1,0 2 0,0 3 70,0 0 1,0 1-378,-5 0 1,0 5-1,1 1-523,-1 1 4,-6 3 276,-2 4 0,-8 0-349,-2 0 281,-4 6 0,-2-3 1,1 5-1,-1 0-3983,2 0 2522,2-5 1,8 8 1951,2-6 0,4 6 0,7-3 0</inkml:trace>
  <inkml:trace contextRef="#ctx0" brushRef="#br1">16635 14586 15974,'-9'0'-1826,"-1"0"1376,-1 0 1,3 0 243,-1 0 1,6 2 285,-2 2 0,3 0-60,2 5 1,-6 0 0,-2 6-1</inkml:trace>
  <inkml:trace contextRef="#ctx0" brushRef="#br1">13692 17870 8979,'-1'-28'-19,"-3"1"0,-2 3 1,0 5-1,-1 3 1,3 2 799,-3 0 0,4 6 0,-6 5 0,-2 6 0,-2 6 0,-3 6-668,-3 4 0,3 3 0,-4 6 0,1 1-127,0-1 0,0 2 0,5 0 0,1 0-214,4-3 1,-2-7-184,6 4 0,0-6 1,5 0 35,0-2 1,3-8 385,7-3 1,1-3 0,13-2 0,1 0 33,2 0 1,1 0 38,1 0 0,1 0 1,0 1-1,0 2 391,-3 2 0,-4 1-255,1-1 1,1 3 0,-6 5 0,-3-1 303,-5 2 0,-5-3-254,-6 8 1,0-1-1,-1-1 1,-4 2 218,-4-1 0,-9 2-401,-1-1 1,-5 0-1,6-5 1,-1 0-670,-2 1 1,5-6-238,-3 1 0,2-7 1,0 1-568,-2-2 1,0-2-475,4 0 1433,7 0 1,2-6-1,6-4 1,0-2 425,0-3 0,6-5 0,2-2 0</inkml:trace>
  <inkml:trace contextRef="#ctx0" brushRef="#br1">13905 18041 8465,'8'0'2389,"0"-2"-1153,-3-3-541,-3 4-476,4-6 0,-5 14 0,3 2 1,0 4-1,1 1 335,1 0-586,-4 7 1,9-4 0,-5 5 0,2-1 0,3-4-31,2-1 1,1-2 0,0-1 0,1-4-258,-1-4 0,0-3-75,0-2 463,0-7 1,-4-2 0,-2-10 0,-2-5 0,-1-3 31,1-1 1,-4 0-1,3 1 1,-4 1-319,-1 3 0,-5-1 82,1-4 0,-1 5 1,5 4-1,0 4-1285,0 0 1,0 1 239,0 0 1180,6 6 0,8-4 0,9 4 0</inkml:trace>
  <inkml:trace contextRef="#ctx0" brushRef="#br1">14431 17842 8362,'-22'8'1883,"-3"4"-1163,6-2 1,0-2 0,7 1 698,2 2 0,4 2-928,6 1 0,0 0 0,1 2 0,4 1 119,5 2 1,2 7-624,2-3 1,5-1 0,2 2 0,-1 1-1206,1 2 0,3-3 612,-5 0 0,0-2 0,-5 3 0,0-3-1455,0-1 1,-1-7-197,-4-5 2257,4-6 0,-18-3 0,4-14 0,-14-8 0</inkml:trace>
  <inkml:trace contextRef="#ctx0" brushRef="#br1">14460 18154 8362,'-16'-25'0,"-3"-3"0,3 2 176,-3-7 0,8-2 177,2 2 0,6-6 0,-2 2 1,5 1 38,5 3 1,3 5 0,7 4 0,4 3 255,5 1 0,-2 6-383,2-1 1,-2 3 0,2 7 0,-4 2 483,1 1 1,-5 2-581,2 0 1,-8 7 0,-5 4 0,-4 6-220,-1 7 0,-1 3-277,-4 1 0,-3-4 1,-6-1-1,0 3-1688,-1 0 0,1 1 1202,0-3 1,4-3 812,1-7 0,0 0 0,-6 0 0</inkml:trace>
  <inkml:trace contextRef="#ctx0" brushRef="#br1">14716 17728 8276,'-7'8'846,"6"0"816,-4-4-958,4 4 1,2 7-1,2-1 1,4 0 0,1 2 393,3 3 0,3 1 0,3 6 0,2-3-1090,-1 2 0,-1-2-290,2 0 0,-3-4 0,3 3 1,-4-1-1446,0-4 1,-1-1-543,0-2 1,-1-4-366,-4-1 2634,-2-6 0,-14-9 0,-1-10 0</inkml:trace>
  <inkml:trace contextRef="#ctx0" brushRef="#br1">14730 17771 8276,'0'-37'0,"-2"2"393,-2 7 0,2 1 0,-3 2 1,4 3 751,1 1 1,1 1-677,4 1 1,5 8 0,7-4 0,4 4 564,1 4 0,-5 0-334,2 7-690,3 0 0,-6 0 1,1 2-1,-4 3 1,-5 6-526,-2 6-177,-1 5 0,-10 3 0,-3 2 0,-3 3 0,-6 0-462,-4 0 1,2-6-1,-4 0 1154,-3 1 0,-1 2 0,-1 1 0</inkml:trace>
  <inkml:trace contextRef="#ctx0" brushRef="#br1">15157 17600 8546,'-10'-2'5098,"1"-2"-5098,5 2 0,-3-3 0,3 10-591,0 5 0,-1 2 358,5 2 0,0 1 0,0-1-306,0 0 1,0-5 279,0 1 0,0-5 11,0 4 0,1-7 379,4-2 0,-2-2 0,5-7 0,0-4 104,0-4 0,2 1-35,4-3 1,-2-2 0,-1 2 0,-1 2 257,1 1 0,-3 7-310,1-1 1,-4 6-111,5-6-494,-7 7 267,3 3 1,-6 3 0,0 7 0,-2-1-1356,-2-1-624,2-2 2168,-4-12 0,6-8 0,0-8 0</inkml:trace>
  <inkml:trace contextRef="#ctx0" brushRef="#br1">15270 17500 8326,'0'-14'0,"0"0"514,0 0 1,2 0 0,1-1 295,2 1 1,0 5-27,-5-1-387,0 7 0,-7-2 1,-1 10-1,-1 4 1,-1 4-1,-1 1 1,-1 2 103,-3 3 1,3 2-491,2 2 0,-1 3 0,5-6 0,0 1 55,-1-1-534,3-1 1,5-6 0,4-4-25,4-4 0,4-3 442,1-2 0,0-7 1,-1-2-1,-2-4 588,-1-1 1,-7 0-262,1-1 0,3 1 0,-2 0 34,-2 0 1,-8 4-432,-5 1 1,3 4-1,-3-3-660,-1 2 1,0 0 526,2 1-3440,2 3 3693,7-10 0,7-3 0,0-7 0</inkml:trace>
  <inkml:trace contextRef="#ctx0" brushRef="#br1">15498 17358 8326,'-21'14'0,"5"1"584,-3-1 0,10 0 0,3 0 1252,-1 1 0,6-1-1239,-4 0 0,3 0 1,4-1-1,1-2-608,2-2 1,1-5-444,-1 0-289,-3-2 641,4-8 1,-6-7 0,0-6 0,-2 0-284,-2-2 0,2 4 673,-3-7 0,4 1 0,1-6 1,0 1 194,0-1 0,6 6-519,3-1 1,4 0-1,3-3 1,3 2-1149,5 1 0,2 7 546,3-2 1,-1 5 637,1 4 0,5-2 0,3 4 0</inkml:trace>
  <inkml:trace contextRef="#ctx0" brushRef="#br1">15711 16719 8333,'-28'-23'566,"5"3"1,5 6 1747,2-1 1,8 6-107,3-1 1,4 14-1266,1 0 1,6 9 0,3 4 0,4 4 177,1 1 1,5 3-981,0 8 0,6-3 0,-1 5 0,3-2-621,1 1 0,-4-1-313,0-5 0,-1 1 0,6-1 1,-1 0-2023,1 1 1,-2-2 803,-4-4 1,-1 0 2010,-3-4 0,-3-4 0,5 6 0</inkml:trace>
  <inkml:trace contextRef="#ctx0" brushRef="#br1">15896 17102 8333,'-6'-20'0,"4"4"0,-3-3 697,10 3 1,-2 0 0,8-1 0,3-3 0,5-1 0,3 0 0,4 3-1170,1-3 0,1 5-304,0-3 776,1 3 0,-1 2 0,1 0 0</inkml:trace>
  <inkml:trace contextRef="#ctx0" brushRef="#br1">15285 18524 8273,'-13'2'919,"2"1"1,3 3 1153,2 2-1832,1 1 1,5 1 0,1-1-1,4 1 1,5-1 0,4 1-1,3 1 1,4 2 0,-1-1-148,1-2 1,4-4-1,-1-6 1,3 0-304,1 0 1,-4-3 48,0-7 0,-7-1 1,2-14-1,-3-5 270,-2-6 1,-6-5 86,-3-2 0,-4 0 0,-1 1 0,-1-1 723,-4 0 0,-3 5-577,-6 0 0,-1 8 1,3 2-1,1 6-717,1 1-521,7 12 0,-2-4-1310,10 13 1,9 7 234,10 2 1970,9 4 0,4 1 0,5 0 0</inkml:trace>
  <inkml:trace contextRef="#ctx0" brushRef="#br1">16010 18268 8273,'-16'-9'982,"-3"-1"1,5 1 97,-1-6 0,1 1 1301,5 0-1971,2-7 0,-4 6 1,5-4-1,0 3 1,-1 2 1194,4 0-1495,2 6 1,-1-3 0,-1 7-493,-2 6 152,-6 4 0,10 9 0,-4 0 0,3 4 1,2 3-1313,0 0 1225,0 5 1,0-11 0,0 5 0,2-2 0,3-2-288,4-4 0,4-1 0,1-7 0,2-2 287,3-1 0,1-2 216,4 0 0,3-8 0,-4-6 1,4-7 202,2-1 0,-6-6 7,1-1 0,-7 1 0,2-5 0,-3 4 602,-2 5 1,-1-1 244,-3 6 1,-4 0-1046,-6 5-377,0 6 0,0 3-959,0 10 649,6 3 0,-3 0-870,7-3 1737,-7-4 0,3-7 1,-7-4-1,-4-1 727,-4 2 0,-1-4-465,-4 4 1,3-4-1,-8-1 1,3 0 729,2-1 0,0 1 490,-1 0-1052,1 6 0,0-3 0,0 6 256,-1 2-670,8 2 1,0 2 0,9 4 0,3 4 0,6 4 99,6 1 0,5 0 1,7 1-1,1-1-523,3 0 0,-3-1-318,3-4 1,3-2 0,1-7 0,1 0-1040,-1 0 0,-7 0 893,-1 0 0,-2-12 0,-8-3 0,-3-4-77,-5-2 1,-5-4 628,-6 1 1,-6-3-1,-5-1 1,-7 1 158,-6 3 0,-2-2 496,-3 2-244,1-3 0,-1-6 0,1 0 0,1 3 0,2 4 943,1 7 1,7 4-1,-2 2 1887,3 4-2615,8 2 0,2 9 0,7 3 0,4 4 213,4 4 0,4 1-377,1 0 1,7 5-1,3 0 1,2-2-367,3-1 0,-1 3-600,1 0 0,-6 2 0,1-4 0,1 3-619,2 3 1,-5-6 610,-3 2 1,-1 1 0,-3-1 0,0 0-890,-7 2 1,-7-5 1455,-6 3 0,-4-8 1,-10-2-1,-5 1 318,-3-2 0,4-2 54,-1-6 1,2 0 0,-2-2-1,5-2 1240,3-6 1,4-3-740,2-1 0,4-5 0,6-1 0,2-2 171,2-4 1,6 1-842,9 1 1,-2-2 0,7 3 0,0 1-162,-2 3 0,5 4-31,-4 0 0,-1 3 0,0 2 1,-1 6-514,-4 2 1,-6 10 468,-1 6 0,-7 2 0,2 8 0,-4-1 207,-1-1 1,0 4 0,0-6 0,0 1 64,0-1 0,2-1-29,3-5 1,-2-6-1,8-3 1,3-3 107,4-2 0,7-7-238,-1-2 0,2-10 1,3-5-1,-1-3-169,1-1 0,-7 4 57,-3 0 465,-3 7 1,-9-3-1,-2 5 1,-5 3-1,-5 2 1,-6 6 728,-6 2 0,0 7-332,-7-1 0,7 7 0,-2-1-274,3 3 0,6-6-1646,1-2 348,6-3 1,-4-9 524,7-2 83,0-4 0,0-2 1,2-3-1,3-2 0,3-1-364,-1 1 0,6-4 0,-3 5 0,2 2-1074,2 1 1745,1 2 0,5-1 0,2 1 0</inkml:trace>
  <inkml:trace contextRef="#ctx0" brushRef="#br1">17033 17458 8273,'-14'-2'0,"0"-3"714,0-4 0,6 1 472,3-1 0,5 4 0,5-3 1,4 2 109,4 2 1,3 4-996,3 5 1,-2 3-1,7 8 1,1 1-135,2 2 1,-3 11-239,-1-1 0,-1 2 0,4-1 1,-4 2-544,-2 1 0,2 0-897,-7-4-1,0-7 1512,-10-3 0,6 3 0,-3 0 0</inkml:trace>
  <inkml:trace contextRef="#ctx0" brushRef="#br1">16749 14657 8468,'-5'-14'-490,"-1"0"1,-2-1 966,-3 1 1,3 2-1,0 1 1,0 3-1,0 0 297,-3 0 0,3 3-104,-1-4 1,4 4-110,-4-5 0,6 6 330,-2-6 452,3 7-59,2-3-851,7 6 0,-4 0 0,6 0 528,2 0-794,2 0 0,-4 0 1,1 1-1,1 2 484,2 2-539,-6 6 1,6-8-1,-3 7 1,2 1 0,2 2-1,1 1 40,-1 0 1,-5 5-131,1 0 0,-1 6 0,5-1 1,1 4-86,-1 6 1,-5-3 0,1 7 0,-1 2 122,-1 1 0,3 1-30,-6 1 1,0 0 0,-5-1 0,0 2 37,0 4 1,0-4-42,0 3 0,5-7 0,-1-2 0,-1 3-30,-1 5 1,3-7-110,-1 4 1,8-4 0,-3 4 0,4 0 20,1-1 0,2-4 64,3 0 1,-4-5 0,6 5-1,-1 2 12,4 1 0,-2-3 16,2 0 0,0-7 0,4 4 0,2 0 113,3 3 0,-1-4-69,6-1 0,-2-2 0,4-5 1,-1 1-111,5 2 0,-3-9 19,2 9 1,0-9 0,-5 4 0,4 0-312,6-2 0,-6 4 138,1-2 142,6 3 0,-11 1 1,9 2-1,-2 2 0,-3 1-136,1-1 181,-1-2 1,3 0 0,1 1-1,1 3 1,-1-3 0,0-1 0,-1-1 81,3-1 0,5-4-21,0-1 1,-4 0-1,-2 2 1,-1-3-6,1-1 1,-3 4-65,4-2 1,-4 4 0,-1 2 0,-1-2-61,1-4 0,0 4-136,-1-3 192,1-4 0,4 1 0,2-7 1,2 2-1,3 1-60,1 2 0,2-1 1,1-7-1,4-3 36,4-2 0,7 3 76,-2-4 24,3 0 0,-11-5 0,4 0 0,-4 0 1,-3 0-96,-3 0 0,-10 5 0,-14-1 1,-3 1-215,-1 1 0,-7-4-77,-3 3 0,-11-4-7,-8-1 301,-7 0 1,-11 0-1,-3 0 1,-1 0-302,-3 0 1,-2 0-26,-2 0 342,1-6 1,4 4 0,2-2-1,2 2 1,2 2 233,2 0 0,7 0-157,-1 0 1,7 2-2,-2 2 117,4-2 0,7 11 1,4-4-1,2 4 1,3 3-1,-1 1 1,-2 3-13,-2 3 0,-4-4-699,-6 4 0,0-1 0,-1 4 1,-4-4-1546,-5-2 2107,4-1 0,-13-5 0,3 1 0</inkml:trace>
  <inkml:trace contextRef="#ctx0" brushRef="#br1">21014 17131 8354,'0'-37'277,"0"4"0,0 3 0,0 2 1,0-1-1,0 3 4956,0 2-4547,0 3 0,0 15 1,0 8-1,0 10-316,0 10 1,0 5-1,0 3 1,0 3-101,0 5 0,2 3 155,3 2-378,-4 0 1,7 4-1,-5 0 1,2 1-1,0-1-437,1 1 0,-3 4 0,5-5 0,-2-1-754,-2-2 0,2-6 114,-1 0 0,-1-11 0,-4 0-2726,0-5 2384,0-3 1372,0-11 0,-12-2 0,-4-6 0</inkml:trace>
  <inkml:trace contextRef="#ctx0" brushRef="#br1">20716 17188 8354,'0'-15'1408,"0"1"-609,0 0 123,0 0 1,0 0-1,1-1 1,4 1 185,4 0 1,6 4-1,2 1 1,2-1-286,-2 3 1,6-4 0,0 4 0,4-1-191,2-3 0,-3 3-957,-2-1 1,3 4 0,-5-4 0,2-1-381,-1 2 1,1 0-118,5 4 0,-6 2 0,-1-3 0,0 4-4976,1 1 5797,0 6 0,6 2 0,-1 6 0</inkml:trace>
  <inkml:trace contextRef="#ctx0" brushRef="#br1">21384 17515 8354,'9'4'567,"1"1"1,-1 0 824,6-5 0,-1-2-539,0-2 1,2-6 0,1-9-1,4-3 13,1 0 1,-3-5-679,4 3 1,-7-3 0,0-3 0,-6 0-113,-4 2 1,-1-2-145,-5 11 0,-2 5 1,-3 6-1,-6 2-159,-6 2 1,-4 4 124,-2 5 1,-4 5 0,3 7-1,-1 4 67,1 1 0,-1 0-18,6 1 1,2 3 0,5-6 0,3 1-120,-2-1 0,5-1-31,1-4 0,3-1 1,4 0 60,3 0 0,7-1 174,7-4 0,2-2 0,-4-7 0,4-2 302,1-3 1,-3 4-75,4-4 1,-4 3 0,3 2 0,-1 0 475,-4 0 1,-1 0-470,-2 0 1,-4 2 0,-2 3-176,-2 4 0,4 4-476,-6 1 0,-1 0 0,-6 0 0,-3 1-4215,-2-1 3713,-1 0 1,-6-1 0,1-4 0,0-4-1979,0-3 2864,6-2 0,-5 0 0,5 0 0</inkml:trace>
  <inkml:trace contextRef="#ctx0" brushRef="#br1">21839 17131 8354,'0'-14'661,"0"-1"1,0 1 1367,0 0 0,0 4-190,0 1 1,6 6-262,4-2 1,2 10-984,3 4 0,-1 4 0,0 3 1,0 3 19,0 4 0,1-1-642,-1 2 0,-2 1 0,0 7 0,-5 1-997,0-1 0,2-2 693,-4-2 1,0 1-1,-5-1 1,-2 1-1791,-3-1 0,-2-1 608,-8-3 0,1 1 0,0-6 89,0-2 0,-1-7 588,1-6 836,6-2 0,-11-8 0,4-2 0</inkml:trace>
  <inkml:trace contextRef="#ctx0" brushRef="#br1">22095 16676 8354,'6'-14'0,"-3"-1"-1302,7 1 1505,-7 6 1,5-3-1,-5 5 2618,2-2-2182,-7 5 1,-1-2-1,-5 10 1,2 4 547,3 4 0,1 6-769,2 0 0,0 8 0,0 0 1,0 6 350,0 3 0,5-3-465,0 5 1,6 2-1,-2 7 1,5 4-279,5-1 0,-3 5-470,3-2 0,-3 0 1,-2-2-1,0-7-295,0-4 0,1-9 113,-1 2 1,-5-9 0,-1-5 0,0-3-3909,0-2 4534,-5-6 0,4 5 0,-7-6 0</inkml:trace>
  <inkml:trace contextRef="#ctx0" brushRef="#br1">22194 17344 8354,'2'-14'480,"3"0"1,-2-1 358,6 1 1,-4 0-1,5 0 1,2 0 189,6-1 1,2 0-613,4-4 1,3 3-1,-2-3 1,5 1-667,3-1 0,0 7-773,-4-7 1,-1 11-1,1-8 1022,-1-1 0,0-4 0,1-7 0</inkml:trace>
  <inkml:trace contextRef="#ctx0" brushRef="#br1">22664 16320 8354,'-27'0'495,"5"-1"0,6-2 573,5-2 0,9 0 1,1 7 801,4 3 0,12 2 653,0 8-2123,8 5 0,0 2 0,5 8 0,0 3 0,1 5 1,1 5-1,1 3 958,3 1 1,4 1-1280,-5-6 0,1 3 1,-2 2-1,0 3-738,-5 1 1,-1-2 53,-7-6 0,-4-5 1,-8-4-1,0-4-477,-4-8 1,-3 1 497,-5-5 0,-4-3 0,-9-6 1,-2 1-248,-2-2 0,-7-1 649,-4-2 0,-2-3 0,4 3 0,-2-4 171,1-1 1,2 0 64,1 0 1,7 2 0,5 2-57,6 6 190,5 3-128,6 1 1,11 0 0,4-1 0,6-4 0,4-3 97,2 1 1,3-6 0,2 2-1,2-6-64,3-6 0,1-5-83,4-5 1,1-5-1,0-8 1,-2-2 36,-3-3 0,1-1 22,-6-4 1,-3-1 0,-4 2-1,-3 3 176,-7 5 0,-5 4 139,-6 6 0,-3 2 1,1 9-507,-6 2 0,1 10 37,-3 10 0,4 2 0,1 4 0,0 1-49,0 2 1,1 5 0,4-3 0,4-1-881,4 1 0,0-2 498,-4-5 1,4-2 0,-4 0-228,4-3 1,-4-6 838,1 2 0,-7-10 0,2-6 1,-4-5 103,-1-3 0,0-6 103,0 1 0,0 2 0,-1-1 0,-2-3 892,-2-1 1,-5 4-771,6-1 0,-6 7 1,5-2-1,1 3 1184,-3 2-1423,6 6-99,-6 2 1,7 12 0,0 3 0,0 4 0,0 3 0,2 1 0,3 4 133,4 1 1,4-5-566,1 2 1,2 0-1,3-3 1,3-5-675,0-3 1,5 1 625,-3-4 1,3-2 0,1-8 0,0-6-702,1-6 0,2-5-208,-2-7 1051,2-5 0,-15 2 0,3-6 0,-5-3 0,-4-5 0,-5-6 0,-4-3-378,-1-2 0,-1-6 535,-4-3 0,2-4 0,-7 1 0,-1 2 525,-1 6 1,-3 8 238,1 6 0,0 11 1,0 9 1428,0 11 0,4 8-1187,1 8 1,5 6 0,0 4 0,2 4 81,2 5 1,0 3-590,0 7 1,6 4-1,4 2 1,3 3 207,1 6 1,5-2-448,0 6 0,6 2 0,-3 1 0,2-1-119,-1-2 0,1 1-442,5-2 1,-1 5 0,0-4 0,1-3-587,-1 0 0,-1-7-666,-3 0 1,1-8 0,-7-2 0,-4-9-3784,-3-8 3634,-8-5 1794,3-12 0,-18-2 0,-4-6 0</inkml:trace>
  <inkml:trace contextRef="#ctx0" brushRef="#br1">23915 16761 8354,'-15'-8'0,"-2"-4"439,3 2 1,3-2 0,11-3 1277,0 1 1,8 0-1122,6 0 0,2-1 0,9 0 0,3-3-460,4-1 1,8-1-1,-3 2 1,5-1-182,0 2 1,2-3-758,4 1 0,-2-5 0,4 5 0,-1 2-1301,-3 1 1,-7 6 1568,-1 1 1,-8 6 0,-1-2 0,-9 5 533,-4 5 0,-8 3 33,-3 6 0,-4 2 0,-2 1 1,-4 2 20,-4-2 1,-4 1 962,-1 1 0,1-4 0,2 4 0,2-1 726,-3 1 0,0-4-1526,-2 4 0,4-3 0,2 0 0,2 1-225,3 2 1,-4-4-356,3-6 0,-1 1-699,5 4 1140,0-6 1,2-4 0,2-8 0,4-7 656,0-7 0,5-4-249,-4-6 1,4 1 0,-1 2 0,0 1 386,-3-1 0,0 4-542,6 2 0,-1 3 1,0 4-1,2 2 222,3 5 0,-2 4-307,7 1 1,-5 6 0,5 4 0,1 4-703,2 5 0,1-3-49,1 3 1,-1-4-1,0-2 1,3-4-932,2-4 1436,-3-3 0,11-9 0,-5 0 0</inkml:trace>
  <inkml:trace contextRef="#ctx0" brushRef="#br1">15171 14629 8791,'-14'0'-463,"4"0"0,1 0 1,-2 0-1,-1-2-389,3-3 872,-4 4 0,10-6 0,-6 7 0,-1-1 0,1-2 0,-1-4 0,-1 0 329,-1-5-350,4 0 1,-3 2 0,4 1 45,-1-2-42,5 4 1,-5 1 203,4 6 51,2 0-202,-4 0 1,6 2 0,1 1-1,4 3 59,5 2 0,8 0-96,6 2 0,3 1 0,1-5 1,2 0-72,4 1 0,0 2 59,4-4 0,3 4 0,-3-4 0,3-2-15,2-1 0,-2-2 46,-3 0-38,3 0 1,-11-2 0,3-3 0,-3-4 0,-3-4-35,-3-1 1,-4 0-1,-5 0 1,-1-2-279,0-3 1,-4 1 314,-1-5 1,0-1 0,6-4 0</inkml:trace>
  <inkml:trace contextRef="#ctx0" brushRef="#br1">16152 14842 7731,'0'-14'-317,"1"6"1,6 2 0,5 1 0,7-2 0,3 1 316,4 0 0,7 1 0,3 5 0</inkml:trace>
  <inkml:trace contextRef="#ctx0" brushRef="#br1">16408 13591 8542,'-21'-21'0,"-1"-1"0,-6-6 0</inkml:trace>
  <inkml:trace contextRef="#ctx0" brushRef="#br1">15924 13435 8542,'-57'0'-279,"2"0"1,3 0 0,5 0-570,2 0 1,3 0 847,-1 0 0,-6 6 0,-1 2 0</inkml:trace>
  <inkml:trace contextRef="#ctx0" brushRef="#br1">15981 14017 12312,'0'19'-586,"0"0"1,0 0 0,0 0 0,0 0 0,0 0 0,0 2 470,0 2 0,0 4 0,0 2 0</inkml:trace>
  <inkml:trace contextRef="#ctx0" brushRef="#br1">15910 14700 8500,'-14'1'-234,"0"3"0,-1 0 0,1 1 0,0 1 0,0 2-687,0 0 916,-1 5 0,1-5 0,0 6 0,0 0 0,-2 0 0,-1 1 0,-4-3 0,-1-1 0,-3-1-38,-2 1 64,5-5 1,-10 5-1,4-6 1,-4-2-1,-1 0 1,-2 0-1,0 2 29,1-2 0,-1 0 0,3 1 0,-1 0-45,1-1 0,4-1-166,4-2 121,4 0 1,1 0 0,0-2-1,1-2 1,4-6 13,5-2 1,-4-4-1,4-3 1,-4-5 49,-1-3 0,0-1 0,-1-1 0,1-1 69,0-3 1,-5-2 0,0-2-1,2 3-64,1 4 1,3 4 0,2 0 0,3 4-54,2 2 0,1 1 76,5 4-123,0 8 1,0-6-1,0 3 97,0-2 0,-5 2 0,1 1 0,1-2 43,1-2 1,2-6 213,0 0-248,0-6 1,0 8 0,0-7 0,0 0 0,0 1 28,0-1 1,5 6-1,1-2 1,2 1-27,3 0 0,2 0-90,1 5 1,-5-5 0,1 0 0,1 2-7,2 1 0,-4 6 54,0 1 0,1 4 0,3-4 0,-2-2 32,-2-2 1,1 3-10,4 1 0,-3-1 0,2-2 1,2 1 0,1 1 1,0 1-19,-2-5 1,5 4 0,2 1-1,-1-2 5,1-2 0,2-1-8,-4-1 0,7 6 0,-4 0 0,0-1 30,-3 2 0,-3-3 14,-2 6 1,0-4-1,0 4 44,0 2-75,1-5 0,-1 7 1,0-4-1,0 3 0,1 2-24,-1 0 0,0 0 0,0 0 0,0 0-38,1 0 0,-1 0 52,0 0-13,0 0 0,1 2 0,-1 1 1,0 2 7,0-2 0,0 3 0,1 0-1,-1 2 9,0 2 0,0 4 0,0 0 1,1 0-3,-1 1 0,0 4-3,0 0 0,1 1 0,-1-1 0,2 3 0,3 0 0,-4 5 5,4-3 1,-3-2 0,-3 2 0,-2 1 7,-2 2 1,-6-3 28,2-1 1,-2 1 0,0 3 0,2-2-42,-2-1 0,-1-1-23,-2 6 0,5-1 1,-1 1-1,0-2-39,-3-4 0,-1 3 29,0-8 1,0 6 0,0-3 0,0-1 1,0 1 0,0-2 29,0-5 1,0 0 0,-1 0-1,-3 1 125,0-1 0,-9-5-75,-1 1 0,-2-1 0,-8 4 0,-1-2-23,-2-2 0,-1-1-117,-1 2 0,-4 7 0,-2-3 0,-1 2 91,-3 0 0,-9 5 0,-2 1 0</inkml:trace>
  <inkml:trace contextRef="#ctx0" brushRef="#br1">16493 13648 8470,'-24'-29'-486,"2"1"0,3 1-517,7 3 992,4 4 0,6 12 0,-3 3 25,-4 4 0,1 1 0,-1 0 0,-3 1 10,0 4 0,-2 3 0,-1 6 0,1 2-4,0 3 0,-5-2-37,0 7 1,0 0-1,5 6 1,0 1-2,-1 2 1,1 5 11,0-5 0,1 2 1,4-3-1,3 2 17,-1 3 0,6-1 15,-4 2 0,5-3 0,5-5 1,4 1 68,4 3 0,9-1-81,6-5 0,2 1 0,8-1 0,2 2 5,1 3 1,0-7-22,-3 2 1,1-3 0,-4 4 0,0-1 37,0 1 0,-2-3-13,-5-2 1,5 3-1,1-5 1,-3 2 12,-1-1 0,-1-4-39,-1 5 0,5-7 0,0 2 0,1-4 12,0-6 1,-2 2-6,6-6 1,-5-2-1,5-8 1,0-6 67,-2-6 1,4-5 50,-7-7 0,0-5 0,-5-4 0,1-3 221,-1-2 1,-1-1 0,-3-4-295,-4 4 1,-10-6 0,-2 1 0,-2-7 0,-3-4-83,-1 0 0,-4 2 1,-4 1-1,-8 0-194,-8 0 1,-1 7 7,0 2 0,-2 6 0,-7 4 0,-3 3-203,-1 0 0,-1 10 341,0-3 1,-5 7 0,5-1 0,-4 1 96,-2 4 1,0 1 133,1 2 0,-3 6 0,0 2 0,-3 1 87,2 0 1,7 1-203,1 4 1,8 6-1,-2 5 1,5 5-173,2 3 0,0 4 81,6-4 1,3 7 0,-3-1 0,5 5-164,4 3 0,-1 5-98,7-5 316,-1 7 0,5-10 0,0 4 0</inkml:trace>
  <inkml:trace contextRef="#ctx0" brushRef="#br1">27953 4976 21685,'6'14'-2041,"-3"0"1,6 0-1,3 1 1386,0-1 0,9 6 0,2 4 0,4 4 450,2 6 1,5 2 0,3 7 0</inkml:trace>
  <inkml:trace contextRef="#ctx0" brushRef="#br1">25408 7520 8504,'0'-15'-215,"0"-3"1,0-1-1,0 2 1,0 1 0,0 2-1,1 1 607,4 4-245,-4 3 1,4 6-1,-10 0 1,-4 0-1,-5 0-69,-5 0 0,-3 6 0,-8 3 0,-4 4-38,-3 1 1,-5 2-80,0 3 24,-7 3 1,5 0 0,-4-3 0,4-3-1,0-2 1,0 0 0,-1-1 50,4-4 0,8-2 125,0-7 0,3-2 0,1-3 0,4-4 213,6-4 0,2-1-314,12 0 0,0 0 0,5-1-30,0 1 1,7 6-5,2 4 0,-1 2 0,2 2 0,1 2-178,1 2 1,-2 9 155,-1 6 0,-4 8 1,3 0-1,-2 4 110,-3 1 1,0 4-90,2 2 0,-3 3 0,3 2 0,-4 1 4,-1 3 0,0-2-19,0 2 0,2 2 0,1-2 0,2-1-11,-2-2 1,3-1-68,-1 0 0,6-1 0,-3-1 1,1-3 2,1-4 1,4-6 83,5-4 1,5 1 0,-4-8-1,2-2 125,4-4 0,2-7-81,5 6 1,3-7 0,6 2 0,-3-4 289,-1-1 1,0-4-284,4-1 0,0-6 1,-5 3-1,-3-2-173,-4 1 1,-2 1 34,1-1 0,-3 1 1,-2 4-1,-5 0-896,-3 1 0,3 1 487,0 2 0,0 5 477,-5-1 0,6 8 0,3-5 0</inkml:trace>
  <inkml:trace contextRef="#ctx0" brushRef="#br1">26829 7691 14974,'-22'-16'-569,"3"-1"1,3-2 0,4 2 0,2 1 379,6 2 1,4-1-1,4 1 1,7 0 484,7 0 1,10-1 0,10 1-1,5 0 500,4 0-697,10-7 0,9 6 0,9-4 0,2 3 0,2 2 0,-38 6 0,0 1 0,2 0 0,-1 0 82,4 0 1,-1 0-1,-5 2 1,0 0-108,1 0 1,-1 1-1,28 1 1,-8-2-1,-7 2 10,-5-2 0,-17 4-23,-7-4 1,-8 5-1,-7 5-56,-4 4 0,-3 4-205,-2 1 1,0 2 0,0 3 0,0 6-112,0 7 1,0-1 155,0 7 1,0 0 0,0 6-1,1 4-139,4 4 0,3 3 136,6 2 0,2-3 0,1 1 0,4 3-164,1 1 0,-3-6 176,5 0 1,-6-8 0,5 3 0,-3-4 109,-2-1 0,-4-7 90,-5-3 1,-2-8 0,-7-1 0,-2 1 205,-3 2 0,-9-3 35,-10 0 0,-7-2 0,-4 3 0,-1-1 153,-4 1 1,-1-5-305,-2-1 0,5-3 0,2-2 0,0 1 232,-1-1 1,12 0 377,2 0-1239,5-6 1,10 5 0,3-4-800,4 4 0,14 0 1312,6-4 0,12 4 0,5-5 1</inkml:trace>
  <inkml:trace contextRef="#ctx0" brushRef="#br1">29360 6639 20457,'0'-28'-1331,"0"4"0,0 2 1,0 1-1,2 4 0,4 1 1692,8 2 0,0 4 0,5 3 552,-3 0-700,-2-4 1,-1 11-457,-3 0 0,-10 2 0,-12 7 0,-5 2 278,-7 2 0,-4 1 7,-5 0 0,1 1 1,-6-3-1,-1-1-92,-2-1 1,-7-1 406,1 5 0,4-4 0,7-2 0,1 0 71,4 0 0,2-4-381,5 6 1,4-7 0,7 3-77,4 1 1,4-4 695,10 6-751,3 1 0,7-1 1,3 1-1,2 1 1,3 1 12,2 3 1,2 0-1,1 4 1,-1 7-305,-3 5 0,1 6 132,-6 5 0,0 6 0,-5 2 0,-1 4-334,-4 4 0,-3 13 304,-6 0 1,-1 5-1,-4 0 1,-4 3 38,-4 0 0,8-36 0,1 1 149,-2-4 1,2 0 0,2 2 0,1-1-1,-4 33 1,5 2 38,5-2 0,-2-33 1,2 0 9,1-1 1,2 1 0,0-1 0,0 0 0,11 31 0,4 0 29,4 0 1,2 4 0,-1-4 0,-1-5 48,-3-1 1,-2-7-65,-3 4 0,-3-5 1,3-5-1,-5-5-94,-5-2 1,2-8 85,-6 1 0,5-1 0,-6 1 0,1-5 11,1-3 0,-4-8 124,3-3 189,-4-3-34,6-2 0,-4-6 0,6-4 0,4-4 174,4-4 1,5-4-323,7-6 1,9-1 0,1 1-1,1 2 49,1 2 0,0-3-619,1 4 1,1-4 0,-2-1 0,-4 1-821,-9 4 1,-4-4 633,-5 4 0,-8-4 0,1-1 642,-4 0 1,-9-7 0,-7-1 0</inkml:trace>
  <inkml:trace contextRef="#ctx0" brushRef="#br1">30156 6596 16363,'-17'-19'-656,"4"-1"1,5-1-1,5 1 1,2 2-1,4 4 1,5 3 983,6 2 0,11 1 0,4-3 0,7 1 753,5-1-955,2-1 0,1-1 0,5 2 0,6 1 1,7-1-1,1 0 0,0 2 56,-3 4 0,-9 4 0,-7 1 1,-6 0-92,-3 0 1,-7 6-195,-4 3 1,-7 6-1,2 3 1,-5 5-362,-4-1 0,1 3 425,-6-6 0,-1 11 0,-4-2 0,0 4-253,0 3 0,-4 1 166,-1 7 0,-6 6 1,1 4-1,-1 7-125,2 7 0,-2 2-378,6 2 545,0 0 0,7 7 0,0-38 0,1 0 0,1 1 0,3 1 0,1-1 0,1 0 18,2-1 0,2 0 0,0 0 0,1-1 0,0 2 0,0 0 0,0-1 0,0-1 39,1 0 0,-1 0 0,14 35 70,1-8 0,-6 2 0,1-3 0,0 1 11,-2 2 1,-2-1-62,-5-11 1,-3 1 0,-1 0 0,-3-2 32,-1-2 0,-3-1-16,-4-10 1,0 3 0,-1-11 0,-4 1 173,-4 0 0,-9-4 104,-1-7 0,-11 1 0,0-4 0,-3 0 254,-2-1 0,-3 4-385,5-5 1,-5 1 0,5-2 0,1 1-161,2-2 0,8 3 16,3-1-119,4 0 1,7 0 0,3 0 0,3-1-1,2-3-512,0 0 1,8 4-1,5 0 1,4 0-1410,1 1 1944,-3-4 1,6 11-1,1-5 1</inkml:trace>
  <inkml:trace contextRef="#ctx0" brushRef="#br1">33306 11514 10084,'0'1'1,"-4"42"2,-1 0 0,-1 0 0,-1 0 0,0 1 0,0-1-1,6-37-2</inkml:trace>
  <inkml:trace contextRef="#ctx0" brushRef="#br1">30654 9994 8501,'0'-24'-107,"0"2"1,0 0 0,0 2-272,0-1 0,0 2 1124,0 5 1,-2 6-381,-2 3-276,2 4 0,-11 2 0,5 6 1,1 5-1,0 7 0,3 5-110,-1 6 0,0 0 0,5 8 0,0 1-512,0-12 182</inkml:trace>
  <inkml:trace contextRef="#ctx0" brushRef="#br1">25294 7990 17934,'-14'-15'-1152,"4"1"1,2 0-1,2 0 1,3 0 1347,1-1 1,4 3 0,2 1 0,4 1 0,2-1 0,1-2 0,3 1 0,4 1 246,-1 1 1,3 2 0,-1-3 0,0 3-95,2 2 1,-4 1 0,7 5 0,0 0-188,-2 0 1,0 0 0,-5 2 0,1 3-90,-6 4 1,2 9-385,-4 1 138,-4 6 0,1-2 0,-7 9 0,0 1 1,0-1-1,-2-1 0,-1-1-149,-2-1 0,-6 2 86,2-7 0,1-3 0,0-2-1047,1-4 1112,-4-7 1,10-3 0,-2-11 0,6-8 69,6-9 0,4-3 0,1-4 0,2-2 213,3-1 1,-3 0 252,3 4 0,-4 1 1,0-1-1,-3 2 1615,-2 4-907,2 2-659,-4 13 1,0 8-630,-3 10 1,-3 7-1,-2 4 1,0 1-504,0 3 1,0 2-125,0 1 0,0-4 0,0 0 0,0 1-1788,0 2 2499,0 1 0,12 1 1,4-1-1</inkml:trace>
  <inkml:trace contextRef="#ctx0" brushRef="#br1">26019 8174 8538,'0'-14'362,"0"0"1,-5 5 1495,0-1-652,1 7-1125,10-3 1,-4 12-1,4 5 1,-1 5-263,-1 3 1,3 4 108,-3-4 1,-2 7-1,3-4 1,-4 1-120,-1 1 0,5-5-609,0 5 1,0-7-1,-4 2 800,4-3 0,-4 4 0,6 3 0</inkml:trace>
  <inkml:trace contextRef="#ctx0" brushRef="#br1">26460 7919 17350,'0'-23'-890,"0"3"1,0 6 0,0-1 0,1 3 879,4 2 352,-3-2 0,10 10 0,-2-3 0,1 5 0,0 5 0,-3 5 0,0 4 0,-2 3-534,0 2 1,-1 5 0,-5-4 0,0 3-496,0 2 1,-2-3 454,-2 2 0,-3-2 0,-4 3 0,2-3-271,-2-1 1,3-2 69,-2-5 0,2-5 1,-3-1 575,2-2 39,6-1 0,-4-13 0,7-4 1,2-7-346,3-3 1,3 3 480,6-5 0,0 2 0,-1-3 1,-2 2 1119,-2 3-865,1 1 0,4 5 420,0 0-733,0 6 1,-6 9 0,-3 12 0,-3 4-433,-2 1 1,4 4-381,1 1 1,5 4 0,-4 2 0,2-1-907,3 1 1,1-3 43,3-2 1390,-1 3 0,6-5 0,3 7 0</inkml:trace>
  <inkml:trace contextRef="#ctx0" brushRef="#br1">27043 8189 10434,'0'-15'-501,"6"8"1438,2-6-441,6 11 0,-5 1 1,-1 7-229,-1 2 0,-3 1-288,-4 6 1,-4-1-1,-3-1 1,-1-2-95,-3-2 1,4-4-9,-3 4 0,7-4 0,-2 4-757,4 3 0,2 0 895,4 2 0,15 1 0,10-1 0</inkml:trace>
  <inkml:trace contextRef="#ctx0" brushRef="#br1">25834 7492 11789,'0'-32'-408,"-2"2"1,-1 4 0,-1 0 0,0 4 0,1 3 0,0 3 392,-2 2 1,-6 2 0,2 1 0,-5 3 0,-4 0-1,-2 1 121,-2 1 0,3 1 0,-5 5 1,-1 0-21,-2 0 0,-6 5 0,-1 1 0,1 4 17,-1 6 1,2 4-51,-6 9-73,0-1 0,0 5 0,2 4 0,0 2 0,1 5 0,0 2 0,2 3-126,-2 3 1,10-1 159,-4 1 0,6-5 0,-3 5 0,4 2-50,2 1 1,1-2-32,5-1 1,6-7-1,3 4 1,3-1-104,2-1 0,4-1 76,5-8 1,2 3 0,14-5 0,4 1 7,2-4 0,9-5 148,-2-4-45,3 3 0,3-11 0,2 3 0,1-5 0,-1-5 71,-2-4 1,-3-10 0,0-4 0,-1-5-21,-1-5 0,-1-5 1,-9-8-1,-1-2 6,1-3 0,-7-2-48,-3-9 1,-3 3 0,-4-9-1,-2-5-19,-6-5 1,4-12-11,-3 36 1,0-1 0,-1 1 0,0 0 0,0-1 0,0 0 0,-1-1 0,0 0 5,-1 1 1,-1 0 0,1-37 7,-2 7-76,0 3 0,-7 32 0,-2 3 0,-5 11 1,-4 7-23,-1 6 0,-6 4 1,1 10-1,-3 6-666,-1 6 753,0 6 0,4 5 0,0 0 0,1 1 0</inkml:trace>
  <inkml:trace contextRef="#ctx0" brushRef="#br1">26815 7720 19446,'0'-27'-1215,"2"1"0,1 4 0,2 2 0,-1 1 779,3-2 1,-6 5 0,6-3 0,-3 4-1,1 0 460,-2 1 0,-1 0 0,-4 1 0,-3 4 156,-4 4 0,-5-1 0,-5 1 0,-3 2 31,0 1 1,-7 2 199,1 0-332,-1 7 1,-7-3 0,4 9 0,-2 4-1,-3 4-313,-2 4 0,2 8 0,1 5 0,0 5 270,-1 4 0,6 4-118,-2 6 0,3 1 0,1 4 0,2 4-170,4 4 0,2-4 119,7 0 1,6-1 0,3 0-1,7-8-287,7-8 1,2-7 347,13-4 1,4 2-1,7-7 1,3-3 248,6-5 0,-1-3-84,4-3 1,2-4 0,-1-1 0,-2-8 154,-2-4 0,-2-10-167,1-6 0,-3-7 1,-6-9-1,-7-2 1,-5-1 1,-4-11-200,-9 1 1,2-9 0,-8-1 0,-3-6-112,-3-3 0,-6-10-68,4 1-115,3 30 0,-1 1 0,-9-32 0,-4-6 0</inkml:trace>
  <inkml:trace contextRef="#ctx0" brushRef="#br1">29758 6838 22281,'-6'-22'-1006,"-2"-3"0,-6 6 0,0 3 1,1 3-1,2 5 1437,1 2 1,1 3 0,-4 9 0,2 8 0,3 9-1,2 3-713,3 3 1,1 6-1,2 3 1,0 1-220,0-1 0,7 6 1,4-4-1,6-2-8,7-2 0,3-3 385,1-4 0,5-4 0,0-5 0,-1-7 445,-2-5 1,-3-5-183,-4-8 1,3-3 0,-7-7 0,-2-4 324,-1-5 0,-3-3-318,-4-1 1,2-1 0,-6 2 0,0 2 405,1 1 1,-5 12-189,4-2 1,-2 4-513,2 1 0,-2 4 58,7 10 0,-2 2 0,3 8 1,-3-1-640,-2 0 1,3-4-146,-4-1 0,6-1 1063,-1 1 1,-4-4-54,-1-10 1,-4-7 0,-1-9 0,0-1 245,0-3 0,0-2-329,0-1 0,2-6 0,1 0 0,3-1-305,2 0 1,2 4-377,4 7 1,5 3 0,1 9 0,3 2-373,2 6 0,2 4 637,1 4 405,1 10 0,-1 9 1,0 5-1</inkml:trace>
  <inkml:trace contextRef="#ctx0" brushRef="#br1">30412 6952 22281,'-12'-6'-1003,"2"-4"0,4 2 19,6-1 1230,0 5 0,1-2 865,4 6 0,5 6-947,9 4 0,-4 3 1,4 1-1,-1 2-787,1 3 1,-4-2 167,4 7 0,-4-2 1,-4 3-1,-3-1-1828,-2 1 0,3-3 2106,-4 2 0,6 0 0,-3 4 0</inkml:trace>
  <inkml:trace contextRef="#ctx0" brushRef="#br1">29673 7847 21072,'-6'-26'-2309,"4"3"1,-3-5 2359,4 8 1,2 10 0,2 7 1139,2 6-1181,6-1 0,-3 10 0,6-2 1,1 4-1,-1 3 0,0 2 0,0-1-266,0-3 0,5 4 0,0 0 1,-1-3-321,-3-5 1,0 0 365,-1-6 1,2 0-1,1-5 1,2 0 83,-2 0 0,-1-7 559,-2-2 1,2-4 0,2-1 0,1 0 302,-2 0 0,0-1-406,2 1 0,-3 5 0,5 1 0,-2 2 126,0 2 0,-1 3-316,-3 1 1,-1 0 0,0 0-79,0 0-186,-6 0 1,-1-2 0,-7-3-780,0-4 1,-2-4 750,-3-1 1,2-6 0,-5-4 0,0-3 25,0-1 1,5-1-151,-1 1 1,2 1 0,4 3 0,2 5-593,6 3 1,2 9-925,3 2 1765,-1 3 1,6 9 0,2 0-1</inkml:trace>
  <inkml:trace contextRef="#ctx0" brushRef="#br1">30426 7876 23678,'5'-29'-3158,"1"3"1,1 2 1834,-1 5 1362,5 3 0,-9 7 0,4 1 924,0 1-934,-4 3 0,9 10 0,-5 4 0,1 2 0,1 4 0,-2 1 0,2 2-492,0-1 1,-4 2 179,6-1 1,-5 0 0,3-5 0,-1-1-897,1-4 0,-3-2 1426,5-7 0,-6 0 0,6-2 373,1-3 1,0-4-363,-2-10 1,6-3-1,-3-7 1,7 1 474,3 0 0,-3-6-608,5 1 1,-2 5 0,3 6 0,-3 3-499,-1 6 1,-2 5-75,-5 8 1,-1 7 452,-4 2 0,4 10 0,-5 3 0</inkml:trace>
  <inkml:trace contextRef="#ctx0" brushRef="#br1">23758 10961 8521,'-19'-6'-132,"0"-2"0,2-2 0,1 2 1,2 2-1,0 1 0,0 0-441,-1 1 703,1-1 1,0 0 0,0-1-1,-1 0 1,0-2 0,-3 0-1,-1-2 1,0 1 0,0 1-1,0 0 1,2 2 1500,1-1 0,2-4-529,0 2-1079,6 3 2,8-1 1,8 7 0,8 0-1,1 0 1,4 0 24,1 0-28,1 7 1,11-6 0,0 5 0,3-1 0,2 2 243,2 0-130,2-3 0,1 3 0,3-3 0,7 2 0,5 2 47,2 3 0,7-3 1,-3 1-1,1 4-74,1 4 0,-3 1-264,3 5 0,-9-5 0,-9 1 0,-3-3-200,-5-2 0,-9 0-317,-4 0 426,-6-6 0,-15-2 138,-7-6 0,-8-1 1,-10-4-1,-2-3-199,-2 0 0,-1-6 284,0 0 1,-4 0 0,5-7 0,-2 2 14,0 0 0,7-6 173,-2 1 0,5 4 1,4-1-1,4 2 281,0 0 1,4 0-144,-3 5 1,5 1-1,5 2 1,6 3 140,7 2 0,4 1-250,6 5 1,1 7 0,-1 2-1,-1 5 86,-3 5 1,2 3-192,-2 7 1,-3-1-1,-4 2 1,-4 2 137,-4 1 0,-6 2-118,2-2 1,-11-3 0,-7 3 0,-7-3 125,-7-1 0,1-2-255,-7-4 0,-1-2 1,0-9-1,3-1 4,1-1 1,3-7-1229,3 2 124,4-4 1,18-1-11,7 0 1,17 5 0,8 1 0,6 2-1876,9 3 3005,-3 2 0,13 1 0,-4 0 0</inkml:trace>
  <inkml:trace contextRef="#ctx0" brushRef="#br1">26517 12169 8388,'-15'-9'0,"1"1"0,1 0 208,4 0 1,-4 3 0,4-3 0,-2 1 882,1-1 1,-1 3-13,7-5-751,-1 7 0,5-1 16,0 8 0,1-2 0,4 3 61,5-4 0,2-1-8,2 0-217,7 0 1,1 0-1,8 0 1,3 0-1,5 0 655,3 0-727,8 0 0,2-5 0,7-1 0,2-2 0,3-1 0,1-1 0,-1 2-135,-3 2 0,-6-3 27,-2 4 1,-13-5 0,-1 6 0,-9-1-946,-10-1-323,-1 4-433,-16-4 461,4 6 0,-10 1 1,-3 4 1239,-1 4 0,-1 4 0,-5 1 0</inkml:trace>
  <inkml:trace contextRef="#ctx0" brushRef="#br1">26588 12496 8329,'-8'-14'15,"1"1"0,3 2 279,-1 2 1,0-1 0,5-4 446,0 0-434,0 6 0,0-5 0,0 4 0,2-2 0,1 0 1211,2 1-1137,6 1 1,-8 1-1,5 2 1,0 1 1373,0 0-1097,-5 0 1,5 5 480,-4 0-877,-2 0 1,6 0 0,-5 2 18,2 3 0,4 3 0,-4 6 0,0 0-9,1 0 1,-4 1-237,2-1 0,0 5 1,-1 1-1,1 2-47,0 4 0,-3 5-41,-1 2 0,0 7 0,0-2 0,0 4 58,0 6 0,0-1 52,0 10 0,0-3 1,0 7-1,0-2 85,0-2 1,2 0-80,2-1 1,0 0-1,4-4 1,-2-3 67,-3 0 0,3-2-76,-1 10 0,1-10 1,-2 7-1,0-5-49,-1-2 0,-1 6 0,-2-6 1,-2 2 0,-1-3-1,-3 1-76,-2-1 1,3-2 49,-4-1 1,4-1 0,-3 1-1,0 0-12,0-1 0,4 1 12,-6 0 1,5-1 0,-2-1 0,0-3-63,4-4 0,1 0 89,2-1 1,0 1 0,0-6 0,0 0 61,0 1 1,2-5 327,3-1-362,3 1 1,1 3 0,-1-2 0,0-3-1,-2 0 34,1 0-56,-3-4 1,1 7 0,1-4 0,1-1 0,-1 1-63,-3-4 0,4-1 0,-3-2 1,1 0 64,1 1 0,-3-8 352,7-2-340,-7-3 1,10 2 0,-4 1 0,4-2 225,1-1 1,5-7 0,2-1-1,1 0-43,3-1 1,7-4-245,1 2 1,5-2 0,-4 0 0,1 1-131,0-1 0,3 3-275,-5-1 369,0-1 1,-4 2 0,-3 2 0,0 1 0,-6-1 0,-2 0-41,-6-1 0,-5 3-406,2 4-1944,-6 0 0,10 0 1,-5 0-1</inkml:trace>
  <inkml:trace contextRef="#ctx0" brushRef="#br1">29716 11956 8472,'-10'0'286,"2"-2"210,2-2 0,3 2 0,7-3 0,7 4 0,7 2 218,6 4 1,4-3 0,7 2 0,7-2-86,9-2 1,9 0 0,5 0 0,3 0 249,4 0 0,4 0-647,0 0 0,-10 0 0,1 0 1,-9 0 164,-6 0 0,-3 0-270,-6 0 0,-13 0 0,-6 0 23,-7 0 1,-8 0 391,1 0-354,-7 0 0,3 2-175,-6 2 0,0-1 0,0 7 187,0 1 1,0 2-148,0 1 1,0 2 0,0 1-1,0 2 88,0-2 0,0 4-131,0-2 0,0 6 0,0-1 0,0 4-202,0 5 0,-1 4 149,-4 5 1,2 1-1,-5 1 1,2 4-12,3 4 0,-4 3-114,3 2 1,-6 0 0,5 0 0,2-2 37,2-3 0,1 7 153,0-7 1,0 5-1,1-8 1,4-1 100,4 1 1,-1 4-145,2-6 0,-1 2 1,4-3-1,-2 3 19,-2 1 1,1 1-139,4 1 0,-4 2 0,-1-5 1,1 0-97,-3 0 1,6 3 218,-3-5 0,2-4 0,2-7 1,1 0-56,-1 1 0,5-1 39,0 2 1,0-3-1,-5-7 1,2 1 21,3-1 1,-4 5-76,4 0 0,-8-4 0,-3-6 0,0 1 38,0-2 0,0 5 32,2-3 0,-4-2 1,-6 2-1,0-1 17,0-1 1,-2 5 13,-2-3 0,-4 1 1,-7 1-1,1-3-6,0 2 0,0 1 4,0-3 1,-1 3 0,1-6-1,0 1 229,0-1 0,1 4-199,4-5 0,-2 0 1,6-5-1,0 0 22,-1 1-20,4 5 1,-6-4 0,5 3 0,-2-3 56,2-2 1,0 0 479,-2 0 0,2-4 0,-6-1 320,-2 2 1,-7-4-222,-1-3-508,-6-2 1,8 0 0,-9 1-1,-2 1 1,-4 0-111,1-3 1,-4-1 0,0 2-1,0 1-189,1 2 0,1-1-1229,4-4 0,5 2 0,2 1-6168,2 2 7522,7 0 0,0-12 0,6-1 0</inkml:trace>
  <inkml:trace contextRef="#ctx0" brushRef="#br1">27313 12539 8305,'-10'0'-378,"2"1"1,0 3 0,1 0 306,-5 0 1,5-3-1,-3-1 1,1 2 458,1 2 1,0-2-15,3 3 0,-3-4 632,-6-1-601,6 0 320,2 0 1,6-1 216,0-4 1,0-3-702,0-6 0,5 0 0,1-1 0,2 0 188,3-4 1,6 3-199,2-3 1,2-2 0,-2 2-1,3 2 192,0 1 1,5 2-303,-4 0 1,0 6 0,-1 3 0,-2 4-8,-2 1 0,2 1-82,-1 4-59,0 9 1,-6 8-1,-4 8 1,-4 3 0,-4 5-22,-1 3 0,0-3 0,-1 0 0,-4 2-153,-4 1 1,-4-5-21,-1-3 1,0-3 0,-1-3-1,1-5-463,0-7 779,6-1 0,-3-14 60,6 0 1,0-13-144,5-11 1,2-2 0,1-3 0,4-1 154,0-3 1,3 1-37,4-6 0,-4 2 1,-1-3-1,2 2 287,2 3 1,1-1-45,0 2 0,0 4 1,1 1-1,-1 7 345,0 5 1,-6 7-26,-3-1 0,1 9-254,-1 1 1,0 6-173,-5 8 1,4 1-1,1 0 1,-2 3 169,-1 1 1,2 6-320,1-1 0,2-2 0,-4 0 0,1 0-146,0 0 1,2-3-593,-1 5 1,4-7 0,-4 2 0,0-3-763,1-2 0,0 0 159,4 1 1,2-3-1,-2-1 1,2-3-3055,3-1 4276,-1 4 0,6-10 0,3 5 0</inkml:trace>
  <inkml:trace contextRef="#ctx0" brushRef="#br1">27953 12582 8296,'0'-15'1848,"0"1"2281,0 0-2459,0 6 1,1 2-469,4 6 1,-2 6-795,6 3 0,-4 9 0,3 1 0,0 0-209,0 1 1,-5-2-338,2 5 0,1-1 0,0 2 0,1-3-1712,-1-1 0,-1-4 562,-5 3 1,5-3-1,1-2-2694,2 0 3982,-5 0 0,10-6 0,-6-1 0</inkml:trace>
  <inkml:trace contextRef="#ctx0" brushRef="#br1">28450 12482 8242,'-9'-8'250,"1"2"1,0 1 0,2-1 0,-1-2 407,4-3 0,3 3 0,5-2 1,4 1-480,4 1 0,3-5 0,1 6 0,2-5-27,-2-2 0,-1 8 0,0-8 0,1 1 132,2 0 0,0-1-75,-4 0 1,-1 0 0,0 1 0,-1 2 383,-4 2 0,4 5-235,-4 0 1,4 2 0,-1 4 4,-2 2 1,-2 6-343,-3 9 0,-4 3 0,4 6 1,-4 1-280,-1-1 1,0 1 172,0-1 0,0 1 0,0-1 1,0-1-780,0-3 1,-6 1 580,-3-6 0,1-5 0,-2-6 28,-1-2 0,3-1 477,-1-5 0,6-3 1,-2-5-1,3-6 149,2-2 0,0-6-103,0-2 1,2-3 0,1 0 0,3 2 562,2 1 0,-3 2-465,5-1 1,-6 2 0,4 7 0,-1 0 1209,-4-1-1332,5 1 0,-1 6 69,8 4 1,-7 4-226,-4 4 1,3 4 0,-3 6 0,1 1-695,1-1 1,-4 0 176,3 0 0,1 1 0,0-1 0,1 0-847,-1 0 0,0 0 488,-1 1 0,-2-6 0,7 1 0,-1 1-1113,-1 1 0,5 1 1901,-4-4 0,4 4 0,1-5 0</inkml:trace>
  <inkml:trace contextRef="#ctx0" brushRef="#br1">29076 12454 8242,'0'-15'868,"0"6"-197,0-1 448,0 1 1,0-1 0,0 1 1876,0-2-2560,0 5 1,4 1-1,3 10-161,1 4 0,-5 8-298,2 2 0,-4 2 0,-1-4 0,0 4-101,0 1 0,0-5 65,0 2 0,0 2 0,2-2-141,2-2 0,0-1 171,5-2 0,1-6 1,5-3-1,4-4-582,5-1 1,3-1-248,1-4 1,1 2-1,-2-7 858,-4-1 0,4-1 0,-5-2 0</inkml:trace>
  <inkml:trace contextRef="#ctx0" brushRef="#br1">29659 12411 8386,'-7'-8'3716,"6"2"-3286,-6-1 1,7 4-1,2-6-148,3-2 0,-2 4 0,6 1 0,2 1-40,2 1 1,6-6 0,0 5-1,-2 2-197,-1 2 1,-2 1-51,1 0 1,-3 8-1,-1 4-56,-1 6 0,-7 7-94,2-1 1,-10 2-1,-5 3 1,-2-1-139,-2 1 1,-1-6 113,1 1 1,0-7 0,0 2 0,0-3-284,-1-2 497,7-6 1,4-3-14,8-10 1,4-7 35,7-7 0,3-7 0,3 3 1,0-4-32,-1-2 0,4 3 5,-5 2 0,4-3 0,-4 5 0,-1-2 200,-2 1 1,-4 5 275,-2-1 1,-2 5 1333,-4 5-1447,-2 2 1,-2 7 0,-8 2 0,-1 3 224,-1 4 0,5 5-597,-4 5 1,4-3 0,-3 5 0,2-3-172,3 1 0,1 5-454,2-5 0,2 2 0,1-4 0,3 2-998,2-2 1,2-1-995,4-2 1770,0 1 1,0-6 0,2-1 823,3-2 0,3-1 0,7-5 0</inkml:trace>
  <inkml:trace contextRef="#ctx0" brushRef="#br1">30099 12468 8169,'0'-14'0,"0"-5"312,0 0 1,5 0 0,1 5 0,2 1 1037,3 3 0,2-1-238,1 7 0,0-1-978,1 5 0,-6 5-276,1-1 0,-7 7 0,2 0 0,-4 5 7,-1 3 0,-1 0 28,-4-5 0,2 1 0,-5-1 0,0 0-469,0 0 0,5-4 465,-2-1 0,3 1 479,2 4 1,0 0-178,0 0 1,0-4-1,0-1 1,2 2 789,3 2-810,-4 1 1,6 0-1,-7 1 1,0-1-83,0 0 1,-7-1-131,-2-4 1,-4 2 0,-3-4 0,-1-1-465,-2 0 1,-1-1 161,1-5 0,3 0 1,-3-2-1997,3-2 2339,8-4 0,2-13 0,6-1 0</inkml:trace>
  <inkml:trace contextRef="#ctx0" brushRef="#br1">27896 12766 8291,'0'-9'-46,"0"-1"1,0-1 388,0-1 1,0 2 0,0 1 685,0-2 0,0 3-432,0-2 1,0 9-297,0 1 1,-5 6 0,0 8 0,0 2 53,-1 3 1,5-2-350,-4 7 1,3-5-1,2 5 1,0-1-545,0 0 1,0 3-907,0-2 1,7-3 1443,2-2 0,10 3 0,3 0 0</inkml:trace>
  <inkml:trace contextRef="#ctx0" brushRef="#br1">29076 12709 8188,'0'-14'-645,"0"0"543,0 0 1,-5 0-1,0-1 392,2 1 0,2 5 0,1-1-1,0-1 0,-2 3 0,-1-1 355,-2-2 0,0 3-139,5-2 0,-1 2 1,-2-3 115,-2 2 0,0 4-72,5-4 1,-2 6-34,-2-2-363,2 3 0,-6 2 0,5 2 0,-2 3 286,2 4 1,2 4-302,1 1 0,0 5 1,0 1-1,0 2-24,0 4 1,0 1-699,0 1 1,4 0 0,3 1 0,-1-1-654,0 1 0,5 4 1237,-1 0 0,3 7 0,1-4 0</inkml:trace>
  <inkml:trace contextRef="#ctx0" brushRef="#br1">30156 12681 8232,'-4'-14'-654,"-1"0"2518,-6-1-23,9 1-846,-4 0-330,6 6-335,0 2 0,0 7 0,0 4 0,0 5 0,0 2 600,0 2 1,0 5-1001,0 0 0,0 2 0,0-2 0,0 4-941,0 4 0,0 2 427,0-1 584,0 1 0,6-1 0,2 1 0</inkml:trace>
  <inkml:trace contextRef="#ctx0" brushRef="#br1">27227 13491 8156,'-9'-1'-244,"-1"-2"1,-1-4 0,-1 1 0,-1-2 563,4 0 0,2 3 1,7-4-1,-1 0 1,-2-1 299,-2 1 0,0-1 0,7-3 1,1 2-115,2 2 1,6-1 0,-2-4 0,4 2 105,1 2 1,2-1-398,3 6 1,-3 1 0,4 4-1,-1 1 24,0 4 1,0 3-170,-5 6 0,0 7 0,1 2 0,-3 4-142,-2 2 1,-4-1-211,-6 0 0,0 6 1,0-1-1,0-3-172,0-5 1,-6 0 287,-4-6 1,2 0 0,0-5 0,1-1-204,-1-3 467,4-4 0,-2-8 1,6-2 111,0-6 1,2-4-84,2-5 1,0 2 0,5-7-1,2-1 6,2-2 1,1-2-38,0 1 0,0-1 1,-1 3-1,-2 0 179,-1 3 1,-1 0-141,5 0 134,-6-4 1,5 11 0,-5-3-1,1 3 1,-1 2 1407,-2 0-1522,-1 6 0,-5 3 1,0 10-72,0 4 0,2 4 133,3 1 1,-4 2-1,4 2 1,-4 2 39,-1 2 1,0 0-378,0 2 0,5 3 0,0-3 0,-2 1-593,-1-2 0,-2 3 226,0-7 1,4 6-1,3-3 1,-1 0-1105,0-3 1,4 2 543,-5-2 1,6-5 0,-2-5 0,4 1-1884,1-2 2930,0-2 0,7-6 0,1 0 0</inkml:trace>
  <inkml:trace contextRef="#ctx0" brushRef="#br1">27768 13634 8047,'-5'-10'223,"0"1"1,0 4 1200,5-5-385,0 1 0,0-5 0,2-1 1390,3 1-2034,3 0 1,6 1-1,0 2 1,0 3 96,1 2 1,-1-3-458,0 4 1,-5 0 0,1 5 20,1 0 1,0 6-203,-1 4 1,-4 3 0,-6 2 0,0 3-292,0 1 1,0 4 192,0-4 0,0 7 1,0-4-1,0 1-312,0 1 0,0-6 344,0 0 1,5-2 0,1-3-1,0-2-116,1-2 1,4-5-520,-2 0 0,4 3 0,1-3-1920,0 0 2767,0-9 0,1-3 0,-1-6 0</inkml:trace>
  <inkml:trace contextRef="#ctx0" brushRef="#br1">28052 13520 8156,'8'-14'-78,"3"-1"170,-6 1 0,1 2 0,-3 0 1,2 3 1654,-2-2 1,0 5 1973,2 1-1160,-3 3-1726,4 2-674,0 7 1,-4 1-1,4 6 1,-1 2-1,1 1 1,1 2-1,0 0 74,1 1 0,-3 1-533,5 3 1,-3 1-1,4-6 1,-3-2-436,-1-1 1,2 3-44,-4 0 0,4-5 0,-2-4-1290,1 1 15,-5 1-148,9-4 2199,-10-2 0,11 1 0,-5 1 0</inkml:trace>
  <inkml:trace contextRef="#ctx0" brushRef="#br1">28706 13449 8110,'8'-7'-287,"-2"4"1,-4-6-14,3-2 1,-4-2 445,4-1 159,-4 0 1,-1 4 0,0 1 0,0-2 1887,0-2-1644,0-1 1,2 1 0,1 2 788,2 2-1131,6 5 0,-3-2 0,6 6 1,0 0 163,1 0 1,-1 2-310,0 2 1,-1 6 0,-2 7-1,-2 4-33,2 1 1,-4 0-135,-3 2 1,-2 3 0,-2-4-1,0 4-112,0 2 0,0-6 72,0 1 0,-5-7 0,-1 4 0,0-2 36,-1 0 1,-2-5 277,4-4 636,-6-7-666,9 3 1,-4-12 0,8-4 0,1-2-57,2-3 0,6 0-70,-2-4 1,-1 1-1,1-5 1,2-3 31,2-1 1,-3 4-132,-1-1 1,-1 2 0,1-3 0,-2 2 77,-1 3 0,-3-1-21,7 2 342,-7 10 0,3-10 0,-6 10 750,0-4-708,0 5 1,0 8-295,0 9 1,0 4 0,-1 1 0,-3 2 183,0 3 0,-1 2-293,5 2 0,0 4 0,0-5 0,0 2-172,0 0 1,5-2-173,-1 1 1,8 3 0,-5-7-1,3 0-673,-1 1 0,1-6 119,4 1 0,0-3 0,1-5 0,-1-1 946,0 0 0,0-1 0,0-5 0</inkml:trace>
  <inkml:trace contextRef="#ctx0" brushRef="#br1">29175 13534 8110,'10'-13'270,"-1"4"0,1-2 297,4 6 1,-5-4 391,1 4 0,-5 0 0,4 5 1,1-1 1275,-3-4-1988,6 3 0,-10-2 0,5 8 0,-2 6-146,-2 2 0,-3 3-160,-1-1 0,0 5 0,-1 0 0,-3 0-21,0 1 1,-6-4-248,6 3 1,-6 2 0,5-3-1,2 0-302,2-2 1,1-7 461,0 1 1,0-6 0,1 4-464,4-1 0,-2-3 215,7-4 0,-1 0 1,5-1-1,0-2-920,1-2 1335,-1-6 0,0-3 0,0-9 0</inkml:trace>
  <inkml:trace contextRef="#ctx0" brushRef="#br1">29417 13406 8161,'0'-14'550,"0"0"817,0-1 0,2 6 1,2-1-15,6-1 1,2 5-905,3 1 1,-1 4 0,0 1-1,0 0-102,0 0 1,1 0-331,-1 0 0,0 6 0,0 4 0,-1 2-531,-4 2 1,-2 5 196,-7 0 0,0 5 1,0-3-1,-2-1-303,-3 1 1,2 4 577,-6-1 1,1-4 0,-3-1 0,1-3 101,-1-2 0,3 0 288,-1 1 1,6-6 346,-2 1 1,3-6-428,2 6 0,7-7 0,2 2 1,4-4-465,1-1 0,5-5-112,0 1 1,0-3 0,-5 4 0,0-1-1727,1 0 0,-1 1 2034,0-2 0,0 4 0,1-5 0</inkml:trace>
  <inkml:trace contextRef="#ctx0" brushRef="#br1">29900 13463 8161,'0'-10'-1489,"0"1"1995,0-2 0,0 3 0,0-1 0,0-2 48,0-2 1,0 3-1,0 1 71,0-2 0,0-2 1,0-1 87,0 0 0,0 4-280,0 1 0,5 4 0,1-3-167,2 2 0,-3 1-128,5 5 1,-1 0 0,5 2 12,0 2 1,-1 4-309,-3 7 1,1 5-1,-5 4 1,0 3-285,1 1 0,-3 1-488,-4-1 723,0 7 0,-1-7 0,-2 2 0,-4-6 0,-1-2-2,-3 0 1,3-5 0,-1 1 1140,-2-7-604,5-5 1,-1-7 11,7-4 0,0-3-270,0-6 0,2 0 0,1-2 1,3-2 36,2-1 0,0-4-92,2 4 0,1-7 0,-5 4 0,0-1 122,1-1 1,-1 5 31,-1-5 1,-4 7 0,4-2 373,-3 3 0,-1 4 568,4 2-998,-4 4 1,6 7-132,-7 4 0,4 5 0,3 7 0,1 3-646,3 3 0,1-4 233,3 4 0,-1-4 1,0 3-1,2-1-766,3-4 0,-3 4 596,3-2 1,-5 0 0,-3-5 0,-2-1 599,2-4 0,2 4 0,1-5 0</inkml:trace>
  <inkml:trace contextRef="#ctx0" brushRef="#br1">30242 13548 8161,'-8'-6'-88,"3"-4"1437,3-2 1,2 2-1123,0 1 1,7 6-1,2-2 1,4 3 88,1 2 0,-1 2-596,-4 3 185,4-4 0,-10 12 0,5-4 0,-2 4 1,-3 1-122,-1 0 1,-2 1 215,0-1 0,0 0-240,0 0 116,-6 1-18,4-1-279,-4-6 210,6-2-209,6-6 131,-4 0 1,4-2-286,-6-2 186,0 2 0,0-6 99,0 3 362,0 4-33,0-5 557,-6 6-71,4-7-12,-4 6-306,6-6 1,-2 6 449,-3-4 29,4 3 3,-6-4-201,7 6 0,0-1 240,0-4-605,0 3 1,7-6 264,2 4-245,-2 2 0,0-4-36,-2 6-35,3 0 1,0 1 0,-2 2 41,1 2-142,-6 6 0,6-3 0,-7 6 68,0 1 0,0-1-1,0 0 0,0 2 0,0 1 1,0 2 178,0-2 0,-5 1-154,0 1 0,-6-3 0,2 3 202,-4-4-987,5 0 0,-3-1 8,6 0 0,2-6-1065,8-3 1777,3-4 0,12-7 0,2-2 0</inkml:trace>
  <inkml:trace contextRef="#ctx0" brushRef="#br1">30398 13562 8161,'0'-14'116,"0"0"0,0 0 922,0 0 0,2 4 1,2 2-440,6 2 1,-2-4 0,1 6-8,2 1-414,2 1-153,1 2 0,-4 2 0,-1 2 1,0 6-263,-1 2 1,-1-2 0,-7-1 0,0 2-160,0 2 0,0-3 154,0-1 0,0 0 260,0 6 0,6-1 1,2 0 13,0 0 1,4-4 183,-2-1 0,-2-4 0,1 5 1,2-1 340,2-1 0,1 5-318,0-4 1,-4 2 0,-2 0 0,-2-1 246,-3 1 1,-1-3-378,-2 1 1,-2-1 0,-2 3-1,-6-3 39,-3-2 0,-1 4-1029,0-6 0,0 6 0,0-5 0,-1-2 881,1-2 0,0 6 0,0 1 0</inkml:trace>
  <inkml:trace contextRef="#ctx0" brushRef="#br1">27270 14430 8161,'-14'0'13,"0"0"1,-1 0 1039,1 0-606,0-7 0,6-1 1,3-6-1,4 0 1,2 0-1,3 0 1,2-1-1,2 1 534,3 0 0,1 0 1,3 0-1,-1-1-356,0 1 1,2 5 19,3-1-567,-3 7 1,9-3 0,-5 6 0,1 1 0,0 4-292,-4 4 0,-1 10 0,-4 5 0,-1 3-471,-1 1 1,-7 2 395,2 4 1,-5-3 0,-5 5 0,-4-1-374,-4-3 1,-6-2 348,0-2 1,0-6 0,5-3 0,0-4 72,-1-6 494,7-3 0,-3-7 0,7-4 0,1-4 54,1-4 1,4-6-209,2 0 0,4-6 0,8 1 1,1-3 105,2-1 0,0-1-127,-5 1 1,5-1-1,0 1 1,0 0 91,2-1 0,-5 5 54,3 1 1,-5 5-1,-3 1 1,-3 4 845,-2 4-522,-1 6 1,-5-2-88,0 10 1,0 7-315,0 7 0,-5 2 1,0-2-1,2 5-76,2 2 1,1-2-471,0 0 0,0-1 1,0 6-1,1-2-528,4-4 1,3 4 207,6-3 0,2-3 0,1-1 0,4-1-1768,1 0 0,-3-6 2485,5-9 0,-1 4 0,6 0 0</inkml:trace>
  <inkml:trace contextRef="#ctx0" brushRef="#br1">27867 14430 8161,'14'-7'433,"1"-2"0,-1-4 648,0-1 1,0 5-285,1-1-202,5 7 1,-3-3-1,6 6 1,-3 0-1,-3 1 1,-2 4 0,-4 4 443,-2 4 0,-6 6-1015,2 0 0,-10 6 0,-4-1 0,-4 3-601,-1 1 1,-2-4 197,-3 0 0,2-5 1,-5 3-1,3-2-611,6-2 0,-1-7-607,5-2 1623,2-6 0,7 4 141,10-7 0,2 0 0,4-2 0,1-1 636,2-2 0,2 0 113,-2 5 0,-3-4 501,3-1-1104,-10 6 1,-9 7-1,-9 5 1,-6-2-349,-3-1 0,-5-1-219,-5 5 1,4-4 0,1-1-1,-3 1-1354,-1-2 1,4-2 298,-1-6 1,7 5 0,-2-1-886,3-1 2194,8-7 0,2-4 0,6-6 0</inkml:trace>
  <inkml:trace contextRef="#ctx0" brushRef="#br1">28208 14387 8161,'8'-6'2134,"5"4"-1062,-4-3-94,-2 4 0,5 1 0,-2 0 0,1 1 3277,-2 4-3904,4 3 0,-11 11 1,2 2-1,0 1 0,-1 3-234,1 2 0,1 1 1,-5 1-1,0-1-1398,0 0 1,0 1 448,0-1-310,0 1 1,-5-6-1,-1 0 1,0-3-3754,-1-3 4895,3-7 0,-3 3 0,0-5 0</inkml:trace>
  <inkml:trace contextRef="#ctx0" brushRef="#br1">28862 14472 8161,'-14'-6'195,"2"-2"0,1-5 1017,1 4 0,7-4 0,-2 4 208,4-4 0,1 4 1,0-1 892,0-1-1983,6 5 0,2-5 0,6 6-54,0 2 0,0 1-168,1 2-200,-1 0 1,-5 7-1,1 2 1,-1 4-1,1 1-419,-1 0 0,-6 5 1,2 2-1,-3-1-755,-2 1 1,0 4 900,0-1 1,-2-4 0,-1 1-1,-3-2-609,-2 0 1363,5 0 709,-10-5-951,5-6 1,0-3 0,3-12 0,5-5 201,5-6 0,-2-2-307,7 1 1,-1-3 0,6-7 0,-3 2 47,-2 4 1,5-4 10,-5 3 1,6 2-1,-8 0 1,1 1 513,1 4 0,-7 1 814,1 2-695,-2 6-592,-2 2 0,0 9 1,-2 5-1,-1 6 224,-1 2 0,-1 4-465,5-1 1,0 7-1,0-4 1,0 1-589,0 1 1,0-2 163,0 2 1,1-2 0,4-5 0,3 2-971,0-1 0,5-3 541,-4 0 0,-1-6 0,1 1 952,3 1 0,0-5 0,2 0 0</inkml:trace>
  <inkml:trace contextRef="#ctx0" brushRef="#br1">29218 14487 8161,'14'-7'0,"0"-1"1089,1-6-490,-8 6 1,6-3-1,-5 5 1,1 0 2648,1-1-2844,-1-4 0,-1 11 0,-3 0-423,-3 8-50,-2 5 1,-2 1 0,-1 0 0,-3 0 0,-2 1-858,-3-1 537,4 0 0,-4 0 0,5 0 0,-2 1 0,-1-1-857,1 0 1478,1 0 1,7-4 23,0-1 1,0-4-26,0 4 0,0-4 0,0 5 75,0 1 0,0-3 185,0 1 0,-1 1 0,-2 4 226,-2 0-584,-6 0 1,4 0 0,-4-1-1,2-2-57,-2-1 0,3-6-736,-1 6 0,4-7 0,-5 2-2236,-1-4-440,5-1 3336,-7 0 0,12 0 0,-6 0 0</inkml:trace>
  <inkml:trace contextRef="#ctx0" brushRef="#br1">29374 14558 8161,'15'-7'0,"-6"1"737,0-4 0,1-2 0,4 4 1626,0 0 0,-4 2-1585,-1 6 0,1 0 1,2 1-90,-2 4 0,-2 3-793,-3 6 1,-4 5 0,4 2 0,-4 1-35,-1 3 1,-4-3 74,-1 2 0,-4-7 1,2 4-1,1-2-925,0 0 734,-5 0 1,9-5 390,-3 0 0,7-6-164,7-3 0,1-4 1,10-1-1,1-1-810,2-4 0,4 2-188,2-7 0,-1 6 1025,1-6 0,5 1 0,3-6 0</inkml:trace>
  <inkml:trace contextRef="#ctx0" brushRef="#br1">29915 14472 8161,'0'-14'344,"4"5"0,3-1 1113,1-1-794,-5-2 0,8 4 1,-5-1-1,2 1 1,1 0 2906,-1-1-3063,5 7-459,-5-3 1,1 7 0,-1 4 0,0 4 0,0 4 314,3 1-332,-5 0 0,5 2 1,-6 3-1,-2 3 1,-1 2-848,-2 0 551,0-1 1,0 4-1,0-1 1,-2-4-1,-2 0 1,-6-2-1,-1 1-475,2-4 1,-4-6 660,4-1 0,1-7 0,-2 2 340,-1-4 0,3-1-39,-1 0 0,6-6 1,-2-4-1,3-4 178,2-5 1,5 3-239,0-3 0,4-1 0,-2-1 1,0-1 13,4-3 1,2 0-77,1 1 1,1 2-1,-1 5 1,-2-2 448,-2 1 1,1 2 211,-6 2 0,4 5 127,-4-1-887,6 7 1,-9-2 0,2 12 0,-2 5 292,-2 6 0,0 2-394,0-1 0,0 3 1,1 7-1,3-2-747,0-4 0,7 4 313,-1-3 0,2-4 0,3 1 0,-1-2-1222,0 0 0,0-2 894,1-7 0,-1 1 0,0-7 1,0 0-373,0-3 0,-4-1 1234,-1 0 0,-5-12 0,2-4 0</inkml:trace>
  <inkml:trace contextRef="#ctx0" brushRef="#br1">30298 14515 8161,'19'-2'0,"0"-2"0,5 0 1254,-5-5 0,5 6 17,-5-2 0,0 4 0,-5 1 1448,0 0-2371,0 0 0,-6 6 1,-3 3-1,-4 4-50,-1 1 1,-6 0-431,-3 1 0,-4-1 1,-1 0-1,0-1-493,-1-4 1,1 4 17,0-4 0,0 4 1,0 0-239,-1-4 0,6-3 81,-1-6 871,7 7 0,3-6 163,10 4 1,-1-8 0,4-2 0,3 0 602,-1-1 0,1 4-439,-2-2 0,1 1 1,-1-1-1,0 0 611,0 0 1,-4 3-521,-1 1 1,-6 6 0,2 4 125,-3 2 1,-2 3-748,0-1 0,-7-5 1,-2 1-1,-4 1-927,-1 1 0,1 3 161,4-1 1,-4-5 0,4-1-722,-4-1 1,4 2-2684,-1-4 4266,7 0 0,-3-12 0,6-1 0</inkml:trace>
  <inkml:trace contextRef="#ctx0" brushRef="#br1">30512 14501 8161,'14'0'0,"-5"-5"966,1 0 1,-1-4 0,6 4 0,-1 2 447,0 1 1,0-2-805,0-1 0,1 0 0,-1 5 0,0 2 191,0 2 0,-1 0-894,-4 5 0,-1 1 1,-4 4-1,0 0-289,-1 0 0,-3-4 6,-4-1 1,1 1 0,-7 4-1,1 0-350,1 0 0,-3-4 122,6-1 0,-5 1 496,6 4 1,0-1 661,9-4 0,-2 2 1,7-5-1,2 1 529,6-1 1,-2 5-118,3-1 0,-4 2 1,0 2-183,-1 1 1,-2 0-587,-2 4 0,-5-3 1,-12 3-1,-7-3-186,-8-2 0,-2-1-782,-4-4 1,3 4-1,-9-5 1,4 1-1272,2 1 0,1-7-881,3 2 2922,4-4 0,-1 6 0,-1 0 0</inkml:trace>
  <inkml:trace contextRef="#ctx0" brushRef="#br1">31251 11956 8161,'-14'0'20,"0"0"0,-1 0 0,1 0 0,0 0 0,0-2 0,0-1 0,-1-1 0,1 0 391,0 3 1,0 1 0,-1 0 0,1 0-1,0 0 1520,0 0-587,6 0-664,2 6 0,7-3-310,4 7 1,3-7 0,6 3-1,0-1 239,0 0 1,5 4-386,0-4 1,7 1 0,-3-3 0,4 2 188,2-2 1,4-1-369,0-2 1,2 0 0,-4 0 0,4 0-271,1 0 1,1-2 35,1-2 1,1 0 0,-6-4 0,0 1-407,2-1 1,-9 3-540,2-5 0,-9 7 0,0-1-526,-3 2 1,-8 4-660,-4 2 2319,-8 4 0,-4 13 0,-7 1 0</inkml:trace>
  <inkml:trace contextRef="#ctx0" brushRef="#br1">31194 12269 11228,'2'-22'-113,"2"3"1,-2 3 342,3 2 0,1-1 0,-1 1 1,0 2 951,1 2-471,-4-2 1,5 4 719,-2-7-255,-3 7-308,4 2-276,-6 6 643,0 0 331,0 6-710,0-4 1,2 11 197,2-4-982,-2 4 0,4 1 0,-6 0 1,0 2-37,0 3 1,0-3 17,0 3 0,0 1 0,0 1 1,0 1-44,0 3 1,0 2-56,0 2 1,0 4-1,-1 1 1,-2 1 129,-2 0 0,0 4 89,5-1 1,0 2 0,0-1-1,0-1 121,0 2 0,0-4-189,0 2 0,5-2 0,0 4 0,-2-4 5,-2-1 1,-1 0-111,0-2 0,5 2 1,0 2-1,-2-5-41,-2-7 0,-1 2 38,0-3 1,0 3-1,0 0 1,-1-2 48,-4-1 1,4-6 5,-4 6 1,3-2-1,2 2 1,0-3 67,0-1 0,5-3-135,0 7 1,4-2 0,-2 2 0,-1-4-212,0 1 1,5-4 129,-1 7 1,-2-5 0,0 3 0,-2 0-232,-3 0 1,3-3 122,-1 5 0,1-7 0,-2 2 1,0-3-58,-1-2 0,-1 1 188,-2-1 1,5 0 0,-1 0 0,0 0 165,-3 1-49,-1-1 1,0 0-1,0 0 87,0 1 0,0-1-108,0 0 1,0 0 0,0 0-1,0 2-35,0 3 1,-5-3 1,1 3 1,-1-3 0,5-1 0,-2 3-35,-2 1 0,2 5 115,-3-6 1,4 6 0,1-3-1,0-1 120,0 1 1,0 4-78,0-1 0,0-2 1,0 2-1,0-1-8,0-1 1,0 5-211,0-3 1,0 3 0,0 1 0,0 1 68,0-1 0,0 0 46,0 1 0,0-1 0,0-1 0,0-2 8,0-1 0,5 0 23,-1 4 0,1-4 0,-3-2 0,1-1 232,1-4 1,3-1-85,-2-2 1,-2 0-1,5 0-62,-2 1 0,3-1-117,-4 0 0,0-4 1,-5-1-1,1 1 1,4-3 1,-3 6-11,3-3 0,-4-3 1,1 3 27,2 1 414,-2 2 206,4 1-565,1 0 0,-4-6 0,6-3 1,2-4-88,2-1 0,1 2 0,0 3 0,1-4 0,-1 4 0,0-4 0,0-1 0,0 0 0,1 0 0,-6 0 0,1 0 0,1 0-306,1 0 1,-4-1 0,-1-2-2696,-1-2 1,2-1 1455,6 1 1,5 2 0,3-7 1544,5-1 0,5-8 0,10-3 0</inkml:trace>
  <inkml:trace contextRef="#ctx0" brushRef="#br1">33412 11871 8167,'-9'0'-492,"-1"0"0,-1 0 709,-2 0 0,4 0 0,0 0 0,-1-2 203,2-3 1,0 4 0,4-4 275,-6 3 1,2-2 82,-1-1-297,5-6 254,-2 9-558,6-4 0,6 6 1,4 0-1,4 0 127,5 0 1,-1 0-181,5 0 0,1 0 0,4 0 0,1 0 92,-1 0 1,-4 0-206,0 0 1,-1 0 0,6 0 0,-1 0 139,1 0 0,-6 0-181,1 0 1,-7 0 0,2 0 0,-3 0-17,-2 0 1,-1 2 33,-4 2 0,4-2 0,-5 4 5,0 1 1,-2-4 22,-6 6 0,5-4 0,0 4 11,-2 3 0,-2-5 112,-1 3 1,-1-5-1,-2 4 69,-2 2 1,-1 2-112,1 1 0,3 0 1,-4 0 49,0 1 0,3 4-73,-7 0 0,7 0 1,-2-4-1,4 3 33,1 1 0,0 1-66,0-1 1,-5 3-1,0 5 1,2-2-55,1-1 0,-2-2-6,-1 2 0,-6 3 1,3-4-1,-2 4 22,1 2 1,-1-6 4,-4 1 1,2-5 0,1 3 0,3 0 34,1 0 0,-2-7-14,4 4 0,-4-7 0,2 7 1,1-3-41,0-2 0,1 0 35,5 1 0,0-1 0,0 0 0,0 0 58,0 0 1,0 1-50,0-1 1,5 5 0,-1 0-1,0-2-12,-3-1 0,-1 0-23,0 3 0,0-3 1,0 2-1,0 0 16,0 1 0,0-3 9,0 3 0,0 1 0,0-1 0,0 0-10,0 2 0,0-4-4,0 7 1,2-5 0,1 3 0,2 0 15,-2 0 0,3-5-33,-1 2 1,1 2-1,-3-1 1,2 1 5,-2-1 1,4 4-11,-3-5 0,6 5 1,-5-4-1,-1 1-13,3-1 1,-6 4-20,4-5 1,1 6-1,-1-3 1,-2 2-93,-1 0 1,-1-5 161,4 4 1,-3 0-1,4 0 1,-1-2-36,-1-1 0,1-2 13,-5 5 0,5-5 0,0 2 0,-1-1 4,3 0 1,-4 0-11,6-5 0,-6 5 1,4 0-1,-2-1-50,-1-3 0,3 1 33,-3 3 1,-2-3 0,3 3 0,-4-3-5,-1-2 1,2 0 1,3 0 1,-4 5 0,4 0 0,-4-1-50,-1-3 0,0 0-7,0-1 0,0 0 0,0 2 0,0 1-45,0 2 0,0 5 91,0-5 1,-4 5-1,-1-5 1,2-2 56,1-1 0,2 3-15,0 0 0,0 1 0,-1-2 1,-3 0 25,0 0 0,-1-2-30,5-2 1,-2 5 0,-1 0 0,-1-2-25,0-1 0,-2-2 16,1 0 1,-1 1 0,3-1 0,-2 0-32,2 0 0,-3 0 8,1 1 1,-1-1-1,2 0 1,0 0 1,1 1 1,-4 0-41,2 4 0,-1-3 1,1 3-1,-3-3-160,1-2 1,-6 5 274,3 0 1,4 5-1,0-5 1,1-2 31,0-1 0,-1-2-77,1 0 1,4 0-1,-4 1 1,3-1 4,2 0 1,0 0 0,0 1 0,-1-1 0,-2 0 26,-2 0 0,0 0-69,5 1 1,-1-1 0,-3 0 20,0 0 0,-6 0 6,5 1 0,-1-6 0,3 1 30,-2 1-17,-6 1 1,8 1 0,-5-2-3,2-1-111,-5-1 1,9 5 0,-4-1 308,0-4 33,4-2 1,-6-7-1,3 0 282,-4 0 0,1 0-227,-2 0 1,-1 0 0,-6-2 0,-3-1 232,-3-2 1,0-4-361,-6 4 1,1-5 0,-1 4 0,1 0-242,0 0 0,4 1-788,0 5 1,7 0 0,-2 0-756,3 0 0,10 1 1615,6 4 0,12 3 0,10 6 0</inkml:trace>
  <inkml:trace contextRef="#ctx0" brushRef="#br1">31635 12397 8167,'0'-14'22,"0"-1"0,0 1 1,0-2-1,0-1 1,0-2 635,0 2 0,0 1 0,0 2 1,-2 1-1,-1 2 368,-2 1 0,-1 7 0,3 0-817,-2 6 1,-4 5 0,2 6 0,1 2-118,0 3 0,1 2-139,5 2 0,0 4 1,0-3-1,0 3-348,0 1 0,0-6-158,0-3 0,0 2 0,0-2 0,0-2-61,0-1 0,2-8 451,2-3 0,0 1 0,3-3 405,0-5 1,-3 1-10,-4-9 0,5 1 1,0-5 299,-2-1 0,0 6-185,2-1 1,-2 6-98,7-6-177,-7 7 0,9-2-379,-2 10 432,-4-3 1,2 4 918,-3-6-691,-4 0 0,7-5 1,-4-1-1,0-2 292,-1-3 0,-1-2-431,-2-1 0,2 0 1,1 0-1649,1 0-1319,1-1-1799,-5 1 4550,0 6 0,0 8 0,0 8 0</inkml:trace>
  <inkml:trace contextRef="#ctx0" brushRef="#br1">31877 12425 8167,'9'-9'2878,"1"-1"610,-7 7-2539,9-10 0,-8 12-588,5-4 0,-6 10 0,2 4-90,-4 4 0,-1 3-381,0 3 1,0-4 0,0 6-1,0-2-145,0 0 0,0 1-235,0-1 1,0-3 0,0 3 0,0-3-256,0-2 1,0 0-477,0 1 1,0-6-1202,0 1 1567,0-7 1,2 3 854,3-6 0,-4-6 0,6-2 0</inkml:trace>
  <inkml:trace contextRef="#ctx0" brushRef="#br1">31990 12468 8167,'0'-10'1002,"0"1"-102,0 6 183,0-10 0,0 10 511,0-7 0,2 7-421,3-1 1,-4 8-908,4 6 0,-3 4 0,-2 3-803,0 2 1,0 0 374,0-5 0,4 1 0,1-1 0,-2 0-301,-1 0 1,-1-4-1110,4-1 0,-3 1 0,4 2-1785,0-2 2768,-4 2 0,11-10 589,-4 3 0,4-10 0,1-3 0</inkml:trace>
  <inkml:trace contextRef="#ctx0" brushRef="#br1">32175 12454 8167,'0'-15'0,"0"1"742,0 0 1,5 0 62,0 0 1,-1 4 0,-4 1 2737,0-3-569,0 6-1526,0 0-1236,0 6 0,0 6 0,0 4 1,0 2-205,0 2 0,2 2-188,3 3 1,-4-3-1,4 5 1,-3-2-1390,-2-1 1,4 3 143,1-2 1,0-2 0,-5 5 0,0 1 1424,0-1 0,0-5 0,0 4 0</inkml:trace>
  <inkml:trace contextRef="#ctx0" brushRef="#br1">32559 12383 8167,'0'-24'-194,"0"0"1,0 0-1,0 2 1,0 3-1,0 4 1,0 0 770,0 1 0,0 0 1,-2 0-1,-1-1 1,-3 3-1,0 1 837,-1 1 1,1 7-595,1-2 1,-1 5-1,-3 7-371,4 7 1,-2 2-495,3 7 0,-1-4 0,5 5 0,0 1-95,0 2 0,0 2-42,0-1 0,0-4 0,0-2 1,0-2-880,0-2 0,0-2-613,0-2 850,0 0 952,6-6 1,-3-8 0,5-10-1,0-2 16,0-2 0,-3-5 252,4 0 0,-4 0 1,3 5-1,0-1 400,0 1 0,-3 1-471,4 4 0,-4-2 0,4 6-160,2 2-597,2 1 0,1 2-92,0 0 196,1 0 0,-6 0 331,1 0 1,-7-1 204,1-4 0,-2-3 0,-4-6 99,-2 0 0,2 0-330,-3-1 1,4 1 0,-1 1-483,-3 4-1534,4-4 1,-4 12-1088,10-4 3126,-4 10 0,18 3 0,-3 6 0</inkml:trace>
  <inkml:trace contextRef="#ctx0" brushRef="#br1">32829 12354 16102,'2'14'741,"3"0"1,-4 1-1185,4-1 0,-4 2 107,-1 3 1,0-2 0,0 5 0,0-1-1386,0-4 1,0 0-193,0 2 0,0-3 1913,0 3 0,0-9 0,0-4 0</inkml:trace>
  <inkml:trace contextRef="#ctx0" brushRef="#br1">32915 12326 8167,'7'-7'623,"0"-1"943,-1 1-147,-4 0 1,6 7-535,-4 0 0,-1 7-727,7 2 1,-7 4 0,2 1 0,-4 0-271,-1 0 0,0 1 7,0-1 1,-1 0-1,-2 0 1,-2 0-275,2 1 0,0-3-348,-2-2 1,3 2-263,-2-2 669,8 2 0,4-2 1,6-2-1,1-2-1264,-1-3 0,5-1 1584,0-2 0,0 6 0,-5 2 0</inkml:trace>
  <inkml:trace contextRef="#ctx0" brushRef="#br1">33085 12269 8167,'0'-22'199,"0"6"1,-1 6-1,-3-1 1,0-1 1454,0-3 0,1 8-1223,-1 2 1,2 5-1,-4 5 1,1 4-316,0 4 1,0 1-1,5 2 1,0 1-16,0 2 1,0 0-728,0-5 0,0 0 0,0 2-1547,0 3 1830,7-3 0,1 3 0,6-10 643,0-4 1,-4-3-130,-1-2 0,-4-2 0,4-3 0,1-4 200,-2-4 1,4 1 513,-2 2 0,-2-2 1,1 2-112,2-3 1,-3 6-739,2 2 1,-6 3-1,6 2-569,1 0 192,2 0 0,1 0-1148,0 0 1172,0 0 0,-6-1 0,-2-4 245,1-5 1,-6 3-14,4-3 1,-3 5 0,-2-4-276,0-2 1,0 3-1393,0-2-886,0 7 2638,0-3 0,0 6 0,0 0 0</inkml:trace>
  <inkml:trace contextRef="#ctx0" brushRef="#br1">33412 12311 8167,'0'-14'5219,"0"0"-3643,0 6-894,0-5 0,0 13 1,0 0 82,0 8 0,-5 10-793,1 1 1,-1 4 0,5-2 0,0 1-798,0 3 1,0-3 20,0 2 1,-5-5-1,0 3 1,2-1-866,2-4 1,1-1-702,0-2 2370,0 0 0,0-6 0,0-1 0</inkml:trace>
  <inkml:trace contextRef="#ctx0" brushRef="#br1">33483 12198 8167,'14'-22'0,"1"3"0,-1 3 1071,0 2 0,0 6-311,1 3 0,-1 3 0,0 2 304,0 0 0,-1 7-904,-4 2 0,-2-1 0,-7 3 0,0 3-407,0 4 1,-7 1-143,-2-5 0,-4 0 1,-1 0-1,0 1-565,0-1 1,-1-5 386,1 1 0,5-6 0,-1 6-703,-1 1 1214,5-5 0,1 2 0,10-5 267,4 2 0,4 1 103,1-1 0,0 3 0,1 6 840,-1 0 1,-5 1-659,1-1 0,-7-5 0,2 1 0,-4 1 345,-1 2 0,-6 1-507,-4 0 1,-2 0-1,-1 0 1,2-1-160,2-3 1,-1 1-423,-4-7 1,0 1-1,1-3 1,2 1-2249,1 2 1,6-1 493,-6-4 2001,7 0 0,-16 0 0,3 0 0</inkml:trace>
  <inkml:trace contextRef="#ctx0" brushRef="#br1">32772 14870 8167,'0'-14'14,"0"5"1,0-1 0,2 1 0,1-1 0,2 1 449,-2-2 1,-1 3 0,-2-2 0,0-1 152,0-1 0,1-1 0,2 2 146,2 1 1,0 6-272,-5-6 0,0 9-25,0 1 1,-2 6-457,-3 8 1,4 5 0,-4 0 0,2 0-101,-2 2 0,4-4-165,-4 7 1,3-7 0,1 2 0,-2-3-1062,-2-2 957,0 7 1,5-6-1,0 4 242,0-3 1,2-8 306,2-3 1,0-4-15,5-1 0,1-1-20,4-4 1,0 3-1,-1-4 1,-2 1 213,-2 1 1,1-1-311,4 5 0,0 0 1,0 0-442,1 0 177,-1 0 1,0 0 277,0 0 220,-6 0 1,3-2 0,-5-1 187,2-2 1,-4-6-88,0 2 0,3-4 1,-3-1-1,-1 0-101,-1 0 0,0-1-370,2 1 0,-2 0 1,3 0-1795,-4 0-283,6 6 0,-4 1 2152,6 7 0,1 7 0,4 1 0</inkml:trace>
  <inkml:trace contextRef="#ctx0" brushRef="#br1">33185 14885 11815,'9'0'1791,"1"0"-1400,1 0 0,-3 0-634,1 0 1,-4 0 0,4 0-932,2 0 894,-4 6 69,5 2 1,-10 1 0,3 1 0,-4 1-165,-1 1 1,0-2-1,0-1 1,-1 1 355,-4-2 0,3 4 175,-2-2 1,2-2 0,2 1 115,0 2-322,0 2 1,-5 1-1,0 0-272,2 1 0,-5-6 133,-1 1 0,-4-6 0,-1 4 0,0 0-301,0 0 1,-5-5 165,0 2 0,0 1 1,5-1-1,-1-2-523,1-1 847,6-2 0,-4-7 0,4-1 0</inkml:trace>
  <inkml:trace contextRef="#ctx0" brushRef="#br1">33355 14899 8167,'0'-14'1824,"0"-1"-1084,7 1 0,-4 2-133,6 2 0,-4 4 0,4 6-184,2 0 0,2 1-549,1 4 0,-4-2 1,-2 7-1,-2 1-644,-3 1 0,-1 3 418,-2-1 0,0 5 1,-2 0-1,-3-2-119,-4-1 0,-2-2 523,1 0 0,-2-1 0,4-2 0,-2-2 277,1 3 468,6 0 0,-4 2 1,7 1 512,0-1 0,7-2-295,2-2-859,4 3 1,1-6 0,0 8 0,1-3 0,-1-1 107,0-1-707,-6-1 0,-2 1 0,-6-1 1,-1 2-1203,-4 2 0,-3-4 0,-6-1 1645,0-1 0,-7 4 0,-1-3 0</inkml:trace>
  <inkml:trace contextRef="#ctx0" brushRef="#br1">27697 10748 8398,'-7'-15'709,"4"6"1,-6-1 1802,-2-1-2182,4 5 0,1 1 1,8 10-1,2 6 0,6 5 1649,2 3-1776,3 6 1,7-3 0,5 8 0,6 3 0,2 5 0,1 3 0,0 4 220,4 2 0,5 4-454,3 5 0,-1 6 0,-4 0 0,-2-2-427,-3-2 1,-8-9 157,-6-6 1,-7-2 0,2-10 0,-5-4-744,-4-6 0,-2-5-661,-4-2 0,-2 0-1258,3 0 2961,-4-6 0,-1-2 0,0-6 0</inkml:trace>
  <inkml:trace contextRef="#ctx0" brushRef="#br1">28493 10861 8442,'0'-33'0,"0"0"0,0 6 1289,0 8-529,0 3 1425,0 2-1727,0 6 1,-2 8 0,-3 10 0,-2 2-98,-1 3 0,-7 0-196,1 4 0,-2 3 1,-6 7-1,0-1 138,0 1 1,-2 6 102,-4 2-311,0-2 1,-6 11 0,0-3-1,-1 1 1,-1 0 151,-1-1 1,-1 4 0,-3 1 0,3-4 110,5-5 1,3-4-186,2-7 1,1-1 0,3-3-1,5-5 30,3-3-64,8-2-242,2-6-1260,6-2 10,0-6-719,0 0 0,6 0 264,4 0 0,-2 5 612,1 0 1196,1 6 0,10-10 0,2 6 0</inkml:trace>
  <inkml:trace contextRef="#ctx0" brushRef="#br1">29687 11004 8403,'-14'-15'-102,"-2"1"0,0 0 0,0 0 0,4 1 16,-1 4 429,7 2 0,6 7 0,9 2-130,4 3 1,1-2-1,2 6 1,1 2 183,2 2 1,7 3-302,-3 3 1,4-2 0,2 5-1,-1 0-118,0 0 0,6 0-163,-1 2 0,0 3 0,-5-3 0,2 3-214,4 1 1,-6-4-262,1-1 0,-3-5 1,-7 1 659,-1-4 0,4 0 0,0-1 0</inkml:trace>
  <inkml:trace contextRef="#ctx0" brushRef="#br1">30170 11032 8403,'-14'-28'0,"5"4"1021,-1 0-458,1 7-357,-5 3 1,-1 14 0,1 11 0,0 4 136,0 4 1,-5 7-371,0-3 1,-2 4-1,4 2 1,-4-1-158,-1 0 0,5 2-220,-2 4 0,3-9 0,2 3 0,0-1-539,-1 0 0,3-3 149,2-1 794,4-5 0,6 2 0,0-5 0</inkml:trace>
  <inkml:trace contextRef="#ctx0" brushRef="#br1">30583 10918 8371,'-8'-28'52,"-5"1"1,5 3 0,-1 7 456,-1 6 0,1 4 0,-4 11 0,2 4 0,2 7 0,-2 6-62,-2 4 0,0 2 1,2 1-1,3 1-389,2-1 1,0 5-1,3 1 1,-2-3-270,2-1 1,1-1 3,2-1 1,2-4 0,3-2 0,4-2-359,4-2 1,7-4 378,4-4 0,-2-4 0,2-6 1,1-2 105,2-2 1,1-6 193,1-9 1,-2 3-1,-2-4 1,-1 1 260,1 0 0,-5 1-197,-1 9 0,-1-4 1,-1 5-1,2 1 57,-2 2 1,-1 3-195,-2 2 1,1 0 0,-1 0 0,0 0-153,0 0 1,0 5 28,1 0 0,-1-1 0,0-4 399,0 0 1,-1-3-179,-4-6 1,-2-2 0,-7-13 0,0-1 221,0-2 0,-7-6-194,-2 0 1,-4-7-1,-1 2 1,0-1-146,0 1 0,4 3-331,1 7 0,6 5 1,-2 5-310,3 2 1,9 8-751,2 3 0,10 5 1,5 5 1367,3 4 0,7 4 0,3 1 0</inkml:trace>
  <inkml:trace contextRef="#ctx0" brushRef="#br1">31379 10719 7900,'8'-20'-1061,"6"4"707,0-3 262,1 3 1,5 7-1,-6 1 1,1 0 0,-1 2 91,0-1 0,0-4 0,-6 8 0,-2-7 0,-1-1-4,0-1 0,-2-2 0,-8-1 94,-4 1 1,-9 2 17,-1 2 0,1-1 1,3 6-1,1 2 377,0 2 0,0-1-37,-1-3 1,6 4 616,-1-4-513,1 3 0,1 4 49,3 3 1,4-2-268,1 6 0,0-4 0,0 4 0,1 4 430,4 4 0,-3 1-590,2 6 0,-2-1 0,-2 6 0,2-1-28,2 1 0,-2 1-455,3 3 0,-4 3 1,-1 5-1,0-1-411,0-2 1,0-5 95,0 5 0,2-8 1,1-2-1,3-7-3053,2-6 3677,-5-7 0,10-8 0,-5-8 0</inkml:trace>
  <inkml:trace contextRef="#ctx0" brushRef="#br1">31080 10421 8371,'0'-15'396,"-4"1"-1,-1 0 55,0 0 0,4 4 0,-3 1 0,0-2 1,2 0 863,5 1 1,7-1-1101,9 6 0,3-1 1,8 3-1,1-2-76,3 2 1,10 1-128,-1 2 0,7 0 0,-1 0 0,0 0 74,0 0 0,-2 0-197,-4 0 1,-2 0 0,-5 0-1,-7 0-731,-9 0 576,-10 0 1,-1 0 192,-9 0 1,2 0-202,-12 0 0,7 7 191,-1 2 0,2 4 72,2 1 1,0 0-1,0 2 1,0 2-46,0 0 0,0 3-96,0-2 1,0-2-1,0 5 1,0-1-375,0-4 1,0-1 155,0-2 1,0 1 0,0-1-402,0 0 1,-2-5 264,-2 1 0,2-5 507,-3 4 0,-3-6 0,1 4 0</inkml:trace>
  <inkml:trace contextRef="#ctx0" brushRef="#br1">31066 10335 8371,'14'-20'0,"-6"-1"0,-3-2 2984,3 2-1405,-6 7 0,2 12-1405,-8 7 1,0 8 0,-5 4-1,-1 4-11,3 1 0,-5 1-682,8 6 1,-6-1 0,6 1-1,0 1 519,3 3 0,1 3 0,0 7 0</inkml:trace>
  <inkml:trace contextRef="#ctx0" brushRef="#br1">30654 5345 8371,'-36'15'-11,"1"-1"0,8 2 0,5 3 0,8 4 0,9 4-62,8 2 1,5-1-1,8 2 1,3 0 106,4-2 51,4 4 0,8-11 0,4 1 0,7-7 0,8-5 0,6-4 1,6-4 129,4-5 0,6-12 1,-37 4-1,1-3 1,0-1-1,0-1 34,1-3 1,0 0 0,0-2 0,-1-1-101,-4-1 0,-1-1 0,30-21 0,-4-2 0,-2 3 161,-2 1 0,-8 7-451,-7 3 1,6 9 0,-6 7 231,3 6 0,5-2 0,1 5 0</inkml:trace>
  <inkml:trace contextRef="#ctx0" brushRef="#br1">17161 924 11430,'-4'-14'-438,"-3"1"0,1 2 0,-2 2 0,2-2 1075,-1-2 0,-1 7-604,8 6 1,4 8-1,10 9 1,0 3-41,0 3 0,2-1 0,1 3 0,4-3-75,1-1 0,0-1 54,2-1 19,9-3 0,-14 3 1,11-8-1,0-3 1,2-2-30,-1-3 1,-1-3-1,-3-4 1,-2-7 338,-1-7 0,-8 1-196,-2-7 1,0 2 0,-6-3 0,0 1 140,-3-1 0,-2 4-141,2 2 0,-4 3-63,4 2 0,-3 8-84,-2 6 1,4 8-1,1 11 1,0 4-185,1 4 1,-4 8 158,3 3 1,-2 3-1,0 0 1,2-1-109,-2-3 0,-6 1 137,-2 5 0,-8-2 1,1-3-1,-7-5 54,-4-3 0,5-3-152,-6-3 0,6-4 0,-1-7 0,4-2-712,0-2 660,8-5 0,0 0 0,9-8 0,3-6-514,4-2 770,10-3 0,9-5 0,9-2 0</inkml:trace>
  <inkml:trace contextRef="#ctx0" brushRef="#br1">18029 1208 11503,'-8'-14'-841,"1"0"1,7 4 1051,0 1 0,0 4 724,0-4-537,0 6 1,7-4-496,2 7 1,4 0 0,1 0 0,0 0 4,0 0 1,5 0-138,0 0 1,5 0 0,-3 0 0,-1 2-304,1 3 1,2-4 256,-4 4 1,5-2 0,-5 0 299,-2 2 0,-1 0 1,-2-5-1</inkml:trace>
  <inkml:trace contextRef="#ctx0" brushRef="#br1">18455 952 10160,'-5'-14'-778,"1"0"0,-1 5 1168,5-1-25,0 7 1,0-2 142,0 10 0,6 3-602,4 6 0,2-4 1,4-1-1,1 2-306,2 2 0,5 1 177,-5 0 1,5-4-1,-5-2 1,0-1 84,1 1 0,-4-5 170,3 2 0,2-3 1,-4-4-1,-3-3 100,-3-4 1,-6-4 160,4-1 0,-5 0 1,2-2-1,-1-1 231,-1-2 0,3 0-357,-3 5 0,-2-1 0,4 3 0,1 2-109,2 6 1,4 2-38,1 2 1,2 11 0,1 5 0,2 4-238,-2 6 0,-1 7 96,-2 5 1,-1 1 0,-2 1 0,-3-2-255,-2 1 1,-2 2 146,-9 2 0,-5-2 1,-7-3-1,-4-7-135,-1-5 1,3-6 205,-4-6 1,5-1 0,-1-3 0,4-6 158,0-2 0,1-8 1,0-2-1</inkml:trace>
  <inkml:trace contextRef="#ctx0" brushRef="#br1">19379 768 15330,'-5'-10'-878,"1"1"0,-1 4-1060,5-4 1826,0 5 1,6 0 0,2 8 0,2 7 818,-1 7 1,1 4-704,4 6 1,0 1 0,0 1 0,-1 1-307,-4 3 0,2 0 191,-6-1 0,0 4 1,-5 4-1,-3-2-874,-7-1 1,-2-1 601,-17 1 1,-2 1 0,-12-7 320,0-6 1,-12 3-1,-3-7 1</inkml:trace>
  <inkml:trace contextRef="#ctx0" brushRef="#br1">16649 825 15964,'-9'0'-160,"-1"0"0,7 1 169,-1 4 1,2 4-1,4 10 1,1 3-110,1 1 0,8 3 0,-3 0 0,5 5-871,5 7 862,-3-3 0,11 6 0,-2-3 0,7 1 0,7 1 1,7-5-1,9-4 164,10-4 1,8-8 0,-31-9-1,1 1 1</inkml:trace>
  <inkml:trace contextRef="#ctx0" brushRef="#br1">19607 270 8504,'1'-24'-261,"2"2"0,2 0 0,0 2 0,0-1 247,-1 4 251,1 1 1,0 2 0,1 1 0,1 2 0,0 3 0,1 2 0,3 3 0,0 3 62,-1 4 0,3 0 1,-6 7-1,3 3-251,-1 3 1,-5 4-18,0-2 1,-2 1 0,-2 6 0,0-4-286,0-2 0,0 4 109,0-5 1,-2 5 0,-1-6 0,-3 0 3,-2-2 1,5-2 2,-2 0 1,3 0 0,2 0 104,0 1 1,7-3 1,2-2 1,4 1 0,3-6 0,3-2-69,4-2 1,-1 4-88,2 0 0,-2 1 0,4-3 0,-4 4 185,-2 1 0,-1 1 0,-5 5 0</inkml:trace>
  <inkml:trace contextRef="#ctx0" brushRef="#br1">19692 227 8219,'0'-18'-2,"0"-3"0,0 0 1,2 1-1,1 3 1,3 1 111,2 2 0,1 6 1,4 1-1,-2 3-393,-1-1 287,-7 0 1,2 5-1,-12 0 1,-7 0-1,-10 2 1,-7 4-54,-7 8 0,-10 2 56,-4 8 0,-3 1 0,-3 8 0,-4 5-96,-4 3 1,28-19 0,0 0 14,-2 2 1,-1 0 0,0-2 0,0 0 0,0 2 0,0-1 0,0 0 0,0 0 30,-2 1 0,-1 0 1,0-2-1,-1 0 54,-4 2 0,-1-1 0,4-1 0,0-1 1,-3-2-1,-1 0 0,1-2 0,0 0 100,0 1 0,0-1 0,2-2 0,1 0-63,0 2 1,2-1 0,1 0 0,0-2 0,3 1 0,1-1 0,-32 13 134,8-4 1,5 4-168,1-3 1,8-4 0,4-1 0,8-3-167,2-2 1,0-4-151,2-1 0,3 1 0,-3 3 0,1-2 300,-1-2 0,-2-1 0,-3 1 0,5-4 0,3-3 0</inkml:trace>
  <inkml:trace contextRef="#ctx0" brushRef="#br1">17019 853 8386,'-9'-30'0,"-2"0"0,1 2 719,2 5 0,5 8-454,8 5 1,9-1 0,11 6-1,8 2-357,10 2 1,8 5 73,10 1 0,6 8 1,7-1-1,3 7-139,-37-8 1,-1 0-1,4 1 1,0 0-1034,1 2 0,2 1 1142,5-1 0,0 0 1,-3 0-1,-1 0 1,5 1-1,0-1 0,-2 0 1,0 0-1,-2 0 1,0 1-24,0-1 1,-1 0 0,0 2 0,-1 0 0,2-1 0,1 0 0,-3-2 0,1 1-5,-1-1 1,-1 0-1,1 1 1,-2-1 130,-1 2 0,0-1 1,1-1-1,0 1 1,0-2-1,-1-1 1,-2 0-1,0-1 33,-1 0 1,-1 0 0,35 6 37,-7 3 0,-1-3 0,-11-2 0,-7 0-496,-7 1 1,-9 5 60,1 4 308,-3 3 0,0 4 0,-3 4 0,-5 3 0,-2 0 0</inkml:trace>
  <inkml:trace contextRef="#ctx0" brushRef="#br1">28009 17699 9248,'-6'8'-518,"4"5"0,-2-4 700,2 4 1,4-5 0,4-3-2,8-4 1,2-2 0,8-4 0,3-6 0,3-6 0,4-7-76,3-3 1,5-8-1,9-4 1,1-5 83,2-4 0,3-6-193,-10 2 0,5-8 0,-27 28 1,-1 0-1,0-2 0,0 0-52,-2-2 1,0-1-1,1 0 1,-2 0 30,12-34 0,-15 32 1,-1 0-1,-1-1 1,0 0-1,0-1 0,-1 0 61,-1 0 0,-1 1 1,14-36 33,-8 10 1,-7 6-1,-7 11 1,-5 9 84,-5 9 1,-9 7-63,-9 15 1,-12 4 0,-9 11 0,-10 8-105,-6 8 1,-2 12 30,5 4 1,2 4-1,3 7 1,6 6-73,7 5 1,5 2-46,11-5 1,4 5-1,8 1 1,3 0-197,1 0 1,4-1 108,8-5 0,5-1 1,7 1-1,3-1-266,3-4 1,0-5 376,6-9 1,-1-3 0,1-10-1,-1-4 48,0-7 0,6-9-51,-1-1 1,6-8 0,-1-6 0,3-4-272,2-5 0,0-3 346,-1-7 0,1-5 0,0-3 0</inkml:trace>
  <inkml:trace contextRef="#ctx0" brushRef="#br1">29772 16605 8478,'0'-52'-175,"-1"1"0,-2 4 671,-2 6 1,-6 11-1,1 12 942,-2 7-1136,-2 5 0,-1 14 0,1 6 0,0 10 183,0 7 1,4 1-354,1 6 1,1 4 0,-3 7 0,3 2 7,2 3 0,-4-4-371,5 2 1,1-4 0,2 4-1,-1 2-314,-2 1 0,0 2-147,5 0 1,-1 1-1,-2 4 692,-2 4 0,-6 3 0,3 3 0</inkml:trace>
  <inkml:trace contextRef="#ctx0" brushRef="#br1">31806 12638 23400,'-7'-8'-2477,"-1"2"0</inkml:trace>
  <inkml:trace contextRef="#ctx0" brushRef="#br1">31791 12638 24331,'0'15'-4387,"2"-7"1,1-2 3291,2 0 0,1-4 969,-1 2 0,-2 3-841,6-2 891,-5-1 0,4 1 0,-5 1 0,1 2 1,1 2-1,0-1-274,0 1 1,-1-6 120,-4 6 1,2-1 0,1 6-1865,2-1 2132,6 0 0,-3 0 0,6 0 1</inkml:trace>
  <inkml:trace contextRef="#ctx0" brushRef="#br1">31990 14060 19343,'0'14'-1166,"-1"0"1,-2 1 0,-2-1 0,2 0 426,1 0 0,2-4 0,0-1 0,0 2-104,0 2 745,0 8 1,2-6-1,1 4 1,2-1-1,-2-1 1,-2 2 0,-1 0-6,0 1 1,0-4 0,0 3 0,0-1-36,0 1 1,-4-4 161,-1 4 1,-5-1 0,6-1 0,1 2-532,1-2 1,0 5 468,-2 2 1,2-2 0,-3 2 0,4 1-30,1 2 0,0 2 66,0-1 0,0 5 1,0 0-1,0-1 53,0-2 1,0 3-54,0 0 1,0 0 0,0-4 0,0-2 36,0-4 1,0 7-85,0-6 1,0 6 0,0-8 0,0 2-13,0 0 1,0-2-36,0 1 1,0-2 33,0-7 1,6 0-1,2 1 1</inkml:trace>
  <inkml:trace contextRef="#ctx0" brushRef="#br1">31976 12638 28987,'-14'0'-654,"0"0"1,-1 0-1,1 0 1,2-1-2220,2-4 2511,4 3 1,6-2-1,1 7 1,4 3 42,5 2 1,-2 2 0,1 2 0,2 1-238,2 1 1,-4-3 293,1 8 0,-1 2 0,4 1 0,-2 3-388,-2 5 0,-1 8 20,2 0 1,1 3 0,-5 2 0,0 1-652,1 3 1,-3-3 838,-4 4 1,5 1 0,0-2 0,0-1-136,1-2 1,-4-1 443,2 0 1,4-1 0,2-1 0,2-1-105,3-2 1,-6-2 158,0 2 0,1 1 0,4-5 0,0-3 125,1-1 1,-6-1-54,1-1 1,-7 0 0,1 1 0,-2-1 27,-2 1 0,-2-1 35,-2 1 0,-4 2 0,-6 1 0,-1-2 56,1 1 1,5 1-81,-1-4 0,1 6 1,-4 0-1,2 1-18,2 0 1,1 3 3,-2-5 0,4 5 0,6-3 0,0 1-154,0 3 1,0-2 195,0 1 0,0 0 0,0 3-47,0-3 1,-6 3-1,-2-5 1</inkml:trace>
  <inkml:trace contextRef="#ctx0" brushRef="#br1">32005 12837 26968,'-7'15'-1324,"-1"-1"1,-4 2 0,1 1 0,1 4 0,1-1 598,1 1 1,-5 2 0,5-2 0,0 1-1562,4 3 2085,2-4 1,2 4 0,0-6 0,0 0 0,0 0 0,2 0 0,2-2-1106,6-1 1204,2-8 0,3 11 0,-1-3 0</inkml:trace>
  <inkml:trace contextRef="#ctx0" brushRef="#br1">31806 12496 26846,'-2'-14'-2167,"-1"0"1,-4 1-1,0 2 1,-3 2 1354,2-2 0,-3 3 0,5 0 199,-2 1 919,-2 3 1,-4 4 0,2 1-1,2 4-20,5 5 1,4 2-504,1 2 0,0-4 1,0-1-1,0 2-101,0 2 1,6 6-1831,4 0 2131,-4 0 1,7 1-1,-6 4 1,3 1-1,-1 2-262,2 2 0,-3-2 0,2 10 0,-1 3-141,-1 1 0,3 2 13,-6-1 0,4 6 0,-2 1 0,-1 0-338,0 0 1,4-2 647,-5-4 1,6 1 0,-2 0 0,2 0-91,-1-3 0,2-1 150,-2 3 0,-2 1 1,0 2-1,-2 1 22,-3-1 0,3-7 28,-1-1 0,0-5 0,-3 4 0,1-3 22,1-2 1,1-2 27,-5-2 1,5 1-1,0-1 1,-1 1-24,3-1 1,-6 1 12,4-1 1,-3-3 0,-2 1-1,0 0 77,0 0 1,0-1-63,0 3 0,0 1 0,0-1 1,0 1-23,0-1 0,-2-1 15,-3-3 0,4 3 0,-4-5 1,3 0 23,2-3 0,0-2-69,0 2 0,0-2 1,0 6-1,0-3-7,0-3 0,0 4-16,0-2 0,0 5 0,0-4 0,0 1-64,0-1 1,0 4-134,0-5 184,0 0 0,-4 0 1,-1 1-1,2 1 1,0-1-17,-2-2 1,2-1-1,-5 1 1,1 0 12,4 0 1,-3-2 32,1-2 0,0 0 0,5 0-219,0 1 157,0-1 1,7 0 0,1 0-1</inkml:trace>
  <inkml:trace contextRef="#ctx0" brushRef="#br1">24810 12681 20746,'-36'-6'-836,"3"-4"1,4-1 0,7 0 622,8 2 1,13 5 0,12 0-1,4 2 1,4 2 0,2 0 134,4 0 0,-1 0 0,11 0 0,-1-1 274,4-4 1,10 3 0,4-2 0,5 2 106,4 2 0,6-5 72,8 0-319,4-6 1,-32 8 0,1-1-1,0-3 1,1-1 0,-1 1 0,2 0-1,0 0 1,1 0 13,0 0 1,0 0 0,2-1 0,0 0-1,-1-1 1,-1 0 0,0 1 0,1-1-28,-3 3 0,-1-1 1,-1 0-1,-2 0 12,-4 2 1,-1 1 0,36-7 0,-13 0 0,-11 3-478,-13 1 1,-9 1 196,-6 1 0,-13 4-233,-16-4 0,-9 5 247,-14 5 1,-7-2 0,-5 5 0,-4-2-106,-3-3 0,-7-1 186,2-2 0,-2 0 0,2 0 0,5 0 124,3 0 1,6-2 275,0-2 0,6 0 0,2-5 353,10-2-708,7 5 1,26-5 0,7 6 0,10 3 311,8 5 1,-2 5-202,2 6 1,-6 7-1,-1 3 1,-4 1-197,-3-1 1,-13 3-10,-1-4 0,-7 9 0,-5-1 0,-4-2-136,-8-4 1,-2-3-426,-8 2 1,7-4-1311,-2-5 2076,16-7 1,17-8-1,16-8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7109 12269 11096,'-42'0'-86,"1"0"1,1 0 0,4 1 0,1 3-1,5 0 1,3-1 0,5-1 0,1-2-58,4 0 1,1 2 0,2 1 0,-2 1 0,-1 0 270,-2-3 0,2 1 1,6 1 886,1 2-628,1-1 0,2-4-234,7 0 0,13-1-2,11-4-86,9-3 0,3-6 1,8 0-1,4 0 0,5-2 6,7-3 1,7 1-1,7-5 1,-35 11-1,-1 0-19,2 1 0,-1 0 0,1-2 0,1 1-53,2 2 1,-1 1 0,-1-3-1,0 0 1,1 2 0,-1 1 0,-1 0-1,0 1-106,33-8 1,-7 6-125,-9 1 0,-6 6 1,-7-2-1,-8 3-189,-7 2 0,-15 0 37,0 0 0,-9 2 0,0 3-302,-4 4 1,-2-1 657,-4 2 1,-3-1 0,-6 5-1</inkml:trace>
  <inkml:trace contextRef="#ctx0" brushRef="#br0">7280 12141 24259,'-14'-14'-2980,"1"-1"1,2 1 2070,2 0 0,5 4 0,0 1 611,2-2 0,2 3 663,0-1 386,0 5-789,0-8 1,2 10 0,1-1 440,2 6 0,-1 0-718,-4 7 1,0-1 0,0 6 0,0 0 160,0 4 0,0-1 205,0 5 0,-4 1 0,-3 4 1,1 2 263,0 4 1,-5 8-192,1 10 0,-3 5 0,-1 5 0,0 6-28,0 6 1,7-32 0,0 1-83,0 4 0,-1 1 0,-1 1 0,-1 0 0,1 1 0,-1 0 1,1-1-1,-1 1-413,0 0 1,0 0 0,2 2 0,0 0 411,-1 0 1,-1 0 0,2-2-1,0 0 1,2-3 0,0 0 0,0 1-1,1-1-23,-1 0 1,2-1 0,2 2 0,1-1-59,-1-4 0,-1-1 0,2 2 0,1-1 1,0 35-1,0 1-10,0-38 1,0 0 0,0 0 0,0 0 22,0 40 1,0-40 0,0 1 0,0 39 0,0-40 0,0 0-72,0 40 1,0-39 0,0 1 17,0 33 0,0 1 0,0-14 1,0 2-140,0 3 1,1 1 102,4 3 0,-3-6 1,2 0-1,-2 2-57,-2 2 1,0-1-125,0-3 248,0-2 0,0-9 0,0-3 0,0-6 0,0-7 135,0-5 0,0-6 1,0-3-1,0-3 270,0-1 0,6 3-77,4-5 32,9 0 0,3-5 1,8-2-1,3-1 1,5-1 546,3 1-819,2-5 1,-2 2 0,0-5 0,-2 2 0,2-2-848,-1-1 550,-7-2 1,2 1 0,-7 3 0,1 2 0,-1 2-453,0 3 0,1 1 0,-1 3 0,2-3 738,4-2 0,2 2 0,7-4 0</inkml:trace>
  <inkml:trace contextRef="#ctx0" brushRef="#br0">13123 13093 7906,'2'-12'-1748,"1"1"1547,2 1 201,0 7 0,1-10 0,2 5 0</inkml:trace>
  <inkml:trace contextRef="#ctx0" brushRef="#br0">12853 13264 9830,'-20'0'-53,"4"0"1,-3-2-116,3-2 0,8 0 0,5-3 1,8-1-1,9 0 0,10-3-62,7-2 0,10-1 0,8 0 0,2-2 138,3-3 1,3 1 108,4-5 1,-1-1-1,7-4 1,-1 1-64,-1 3 1,4-3-368,-2 4 1,0 2 424,0 2 0,-4-3 0,-6 0 0</inkml:trace>
  <inkml:trace contextRef="#ctx0" brushRef="#br0">13479 12183 14760,'-6'-18'-363,"-2"-1"0,-2 1 1,2 2-1,0 2 1,2 0-1,-2 1 79,0 4 0,5 1 1,-3 5-1,-1-2 133,-2 2 0,1 1 0,-1 2 0,-2 2 288,-2 3 1,-3 3 0,-3 6 0,-6 0-3,-7 0 1,2 5 0,-4 2 0,-1-1 218,-3 1 0,1 4 57,0-1-380,5 3 0,-8 1 0,7 0 0,3 1 0,2 1 103,-1 3 0,9-1 0,-7 4 1,3 0 282,2 1 1,0 5 59,-2 6-543,4-1 1,1 2-1,0 3 1,0 5-1,0 3-11,0 2 1,2 1-1,6-3 0,3 3-282,1 2 0,-2 1 141,4 5 0,-1 0 0,3 0 0,-2 2-196,2 3 1,1 1 175,2 4 1,5-4 0,1-4-1,2 3 109,-3-36 0,1 0 0,3 2 1,1 0-1010,1 1 1,2-1 1082,3 1 1,1 0-1,-1-1 1,0 1 0,2 0-1,2 1 1,-1 1 0,1 0 54,0 2 0,1 1 0,2 2 0,0 1 0,0 0 0,0 0 0,0 1 0,0-1 0,0 1 0</inkml:trace>
  <inkml:trace contextRef="#ctx0" brushRef="#br0">13394 15979 8452,'50'8'-607,"5"-2"-723,-2-6 1331,8 0 1,-1-1-1,8-5 1,5-9-1,3-8 1,-38 8-1,-1-2 1,35-21 339,-37 18 0,-1-1 0,0-2 1,0-1-160,-1 0 1,0 0 0,2-2 0,-2 0 0,27-21 0,-3-1 156,-3-1 1,-8-1-273,1-7 0,0-5 0,-2-1 0,-4-2 135,0-2 1,-6-5-265,-19 35 0,1-1 1,0-4-1,-1 0 1,-2-3-1,-1-2 0,-3 1 1,-3-1 45,-2-1 0,-2 0 1,-2-4-1,-2 0-135,0-3 0,-3 1 0,-4-5 0,-3 1 0,-3-2 1,-3 0-1,-2-1 0,-2 2 36,-2-2 1,-3 1-1,-3 1 1,-2 2 146,-1 2 1,-2 1 0,0-2 0,-2 3 0,1 3 0,-1 3 0,2 4 0,-1 1 3,2 4 1,-1 2 0,-22-18-43,8 7 1,7 6 5,8 12 0,-2-2 0,16 7 0,3-3 0</inkml:trace>
  <inkml:trace contextRef="#ctx0" brushRef="#br0">8787 11885 10776,'-6'-29'-403,"-2"3"1,-6 0-1,1 4 477,3 2 0,-2-1 0,4 4 0,-2-2 1439,1 1-1539,6 3 1,-8 5 0,4 1 0,0-2 0,-5 0 0,0 0 0,-2 3 382,-1 1-218,-5 3 1,2 4-1,-5 0 1,-1 0-1,0 1 36,1 4 0,-1 3 1,-6 8-1,-2 3 17,-1 4 0,-2 10-184,2 5 1,-3 5 0,-7 4-1,1 6 111,-1 2 1,5 6-102,0 1 0,7 8 0,-1 2 0,18-32 1,3 1 58,0 0 1,3 1 0,0 3 0,2-1-95,0-4 1,2 0-1,1 2 1,1-1-1,4-1 1,1 0-1,8 34-172,6-6 0,7-6-67,9-10 0,8-8 0,10-7 0,3-4-95,4-6 0,2-12 310,-3-10 1,6-3 0,4-4-1,1-4 431,-2-8 1,2-8 42,-7-12 1,6-4 0,-4-7 0,0-4 155,-31 24 1,-1-1-1,25-24-242,-9-3 0,-4 0 0,-4 2 0,-4-1-43,-5-2 0,-5-3-132,-11 10 0,-6-7 0,-3 1 0,-5-4-69,-5 0 1,-9-3-31,-10 8 0,2-3 0,-1-4 1,-1 1 194,2 1 1,-4 5-38,8 14 1,-6 5 0,2 7-1,-4 6-10,-4 4 1,-1 5-164,2 11 1,-1 1 0,-3 6 0,-3 5-680,0 6 1,-4 12-281,7-2 1,1 5-1,7-1 1,3 1-1718,1-1 2662,9-2 1,5 5 0,7 1 0</inkml:trace>
  <inkml:trace contextRef="#ctx0" brushRef="#br0">18398 12112 14264,'-52'0'-162,"2"-1"0,1-2 0,3-2 0,1 2 0,6 1 1,4 2 368,7 0 1,9 0-1,0 2 1,3 1 700,2 2-515,6-1 1,3-4 0,12 0 0,7-1-27,8-4 0,13 2-197,7-7 0,9 1 0,12-5 0,8 0 49,8-1 1,-34 8 0,0-1-151,2-2 0,1 1 1,1 1-1,0 0 0,1-2 1,1-1-1,1 2 1,0-1-231,3 1 1,-1-1-1,0 1 1,0 1 188,1 3 0,-1 0 1,-6 0-1,0-1 1,-1 4-1,-1 0 1,-4 0-1,-2 1-436,32-1 1,-12 2 1,-8 0 1,-13 6-1,-1 4 1,-6 2-1174,-4 3 1579,1 5 0,-1 2 0,0 7 0,1-1 0</inkml:trace>
  <inkml:trace contextRef="#ctx0" brushRef="#br0">22280 12070 20416,'8'-7'-462,"4"0"0,-2-8 0,2 0 1,3-3 311,-1-1 0,0 2 0,0 6 0,0 3-311,1 2 299,-1 1 0,-8 5 0,-6 1 113,-8 4 1,-11 3 0,-4 6 0,-4 0-58,-2 1 1,-1 0 61,-3 4 0,-3-1 0,-7 5 1,0 3-202,1 1 1,-6 3 30,1 3 1,-2-2-1,2 7 1,-5 3 4,-4 5 0,-1 0 56,0 6 0,1-1 1,-1 2-1,-2-1 23,29-25 0,-1 0 0,-28 24 57,28-25 1,1 0 0,-29 21-1,2 4 1,-1-1-130,-4 1 1,4-5 128,-4 1 1,5-4-1,5-4 1,6-1-43,7 2 1,6-4 23,9 2 1,3-5 0,7 7 0,0 2-158,0 4 1,1 1-219,4-4 192,-4 0 1,5 6 0,-6 1-1</inkml:trace>
  <inkml:trace contextRef="#ctx0" brushRef="#br0">15341 4450 18111,'-22'28'-292,"-6"2"1,-9 2-1,-5 3 1,-7 1-1,-8 3 380,-8 2 0,25-16 1,-2-1-1,-1 2 0,-1-1 1</inkml:trace>
  <inkml:trace contextRef="#ctx0" brushRef="#br0">12484 5871 8583,'6'-20'-169,"-4"2"1,4-4 0,-1 0 0,-1 2-1,-1-1 1,1 4-127,0 1 1,-2 7 0,3-1 0,-2 1 303,2 1 1,-4 0 1,4 3 0,-4 3 1,-1-10-1,2 4 1,1-2 20,2 1 0,0 4-13,-5-4 1,1 6 69,4-2 21,-3 3-35,4 2-19,-6 7 0,-6 0 0,-4 8 0,-3 0 0,-1 3 0,-2 4 0,-2 3 33,-6 5 1,-1 3-90,1 1 1,-8 2 0,2 8-1,-5 4-19,-4 4 1,-4 8 61,-4 1-100,22-27 1,-1 0 0,-5 1 0,-1 1 0,-2 5 0,0 0 0,-2 2 0,0 0 0,-3 0 0,0 1 12,0-2 1,-1-1 41,3-3 0,0 0 0,-4 4 0,0 0 0,3-3 1,0 1-1,1 0 0,0 0 0,1 0 0,1-1 1,0 0-1,2 0 0,0-2 0,1 0 2,0 0 0,1-1 0,-2-1 1,-1 1-1,4-1 1,-1 1 0,-2 0 0,-1 1 0,3-1 0,-1 2 0,0 0 0,-1 1 1,0 1 1,-1-1 0,-3 1 0,-1-1 15,1 2 0,-2-1 0,-1-1 0,0-1 0,2-2 0,0-1 0,0 1 0,0 1 52,0 1 1,-1 0 0,0 0 0,0-1-1124,-1 1 0,0 0 1088,-2 4 0,0-2 0,3-6 1,-1-1-1,-2 4 0,-1 2 0,0-3 1,1 0-1,0 0 0,0-1 76,1 1 1,1-1-102,1-2 0,1-1 1,4 0-1,1-1 0,1-2 1,0-1-1,-1 1 1,1-1-1,0 0 0,1-1-41,-1 0 0,1-1 34,-25 23 0,7-2 1,7 0-1,-3-1 1,1-2-1,0-3 1,4-3-60,4-5 1,3 2 51,5-2 0,-4-1 0,2-8 1,5-5-120,3-4-187,3 6 206,4-5 0,7 4 1,5-7-1,6-4 0,9-4 104,5-3 0,5-2 0,6 0 0</inkml:trace>
  <inkml:trace contextRef="#ctx0" brushRef="#br0">25578 8516 8038,'-65'14'221,"1"-6"0,11-4 1,14-2-1,11-2 368,9 0 1,9 2 0,5 2 0,5 6-644,5 3 1,5-4 0,9-1 0,4 0-81,4 0 1,9-5 0,6 2 0,6-4 0,8-1 0,7-1 171,5-4 1,-28 3-1,2 1-39,0-4 0,1 0-5,4 4 0,1-1 0,2-4 0,1-1 0,7 3 0,1 1 0,5-2 0,2 0 0,4 0 0,2 1 0,2-2 0,2 0 0,3 0 0,1 0 105,-24 1 0,1 0 0,0 1 0,1-1 0,2 0 1,0 0-169,3 0 1,1 1 0,-1-1 0,-3 2 0,0 0 0,0 0 0,0 0 0,1-1 0,-1 1 0,0 0 0,-2 0 0,1 0 123,0 0 1,-1 1 0,1-1 0,0-1-1,1-1 1,-1 1-826,1 1 1,1 0-1,-2 0 815,-3-1 1,0 0 0,0-1-1,4 0 1,0 1 0,0-1-1,-5 0 1,-1 0 0,0 1-1,0-1 1,0 1 0,0 0 0,1 0-1,1 1 1,-1-1 0,0 1-1,0 0 1,-1 0 0,1-1-1,-1 0 1,0 0 216,23-2 0,-1 0 1,-5 1-1,-1 2-281,-3 0 1,-1 1 0,-1-1 0,-1 0 0,-1 0 0,-1 1 0,-3 0-1,-1-1-184,-5 0 0,-2 0 0,-3 2 0,-1 0 85,-4-1 0,-1 0-293,37 0 0,-6 2 0,-15 2 0,-13 1 0,-11 3 411,-7 2 0,-9 0 0,-4 2 0,-6-4 0</inkml:trace>
  <inkml:trace contextRef="#ctx0" brushRef="#br0">25607 7919 7480,'-15'0'-268,"1"0"778,0 0 1,1 1 0,2 2 0,2 2 206,-2-2 0,-2 0 46,-1 2-490,6-3 0,2 6-88,6-4-46,0 4-66,6 0 1,3 3-1,9-6 1,2 0-1,4-1 1,4 1-1,6-2 352,2-1 0,3-2-167,9 0-152,-4 0 1,11-2 0,-4-2 0,1-6 0,0-3 68,2-1-185,1 6 0,-4-4 0,-4 2 0,-4-1 0,-4 0 0,-2 2 1,-1-1-55,0 2 1,-4-4 56,1 2 0,-3 2 1,0-1-1,2-2 72,1-2 0,0-1-22,-5 0 1,6-1 0,-1 0 0,-2-3-35,-1-1 1,-6-1 60,0 1-70,0 3 0,-1-11 0,-1 5 0,-1-2 0,-4 1 0,1-1 0,-1 0 111,2 1 1,0-1-61,-5-5 1,5 3 0,0 0 0,-2 3 133,-1-3 0,-2-1-251,1-1 69,-1 6 1,-1-5 0,-2 3-1,-2-2 1,2-3 0,2 1-1,-1-1-95,-2 1 0,3-1 68,-4 1 0,-1-5 1,1 0-1,1 1-2,-2 2 1,4 6-20,-2 1 33,3-1 0,-4-5 1,0 1-1,1 1 0,-1 2-5,1 1 0,-1 0 0,4-4 1,-2 1 20,-1 4 1,-6-4-1,6 3 1,-1-1 57,-1 1 1,3-3 20,-6 3 0,4 2 0,-2-1 0,1-1 76,3 2 1,-3-5-100,1 3 0,1 1 1,4-3-1,0-1 11,0 2 1,0 5-101,1-4 25,-1 0 0,0-3 0,0 2 0,1 3 0,-1 0 0,2 0 0,1-2-46,2 2 1,0-3 62,-5 6 0,5-5 0,0 4 0,-2-1 37,-1 0 0,3-2-33,0 4 11,0 0 1,-5 3 0,0-1 0,1-2 0,-1 0 0,0 0-1,2 0 110,3 1 0,-2 1-79,7-2 1,-5 3-1,3-3 1,0 4 32,0 0 1,2 1 151,4 0-185,-6 0 1,5 0 0,-5 1 0,1 2 0,-3 1 94,1-1 1,-6 3 0,6-1 0,-2-1-60,0 3 0,5-1-61,-5 3 1,4 3-1,-2-2 1,1 0 83,3 0 1,4 2-84,4-3 0,-3 4 0,3 1 1,-3 0 161,-2 0 0,1 0-87,-1 0-56,-6 0 0,4 1 1,-7 3-1,-2 0 1,-1 1-3,-2 1-28,0-4 1,-4 6 0,-2-3-632,-2 4-183,-1-3 0,-5 2-1784,0-3 1251,0-3 0,6 9 1,3-7-1,4 0 1323,1-3 0,7 5 0,1 2 0</inkml:trace>
  <inkml:trace contextRef="#ctx0" brushRef="#br0">28336 5402 7471,'0'-9'524,"2"1"0,3 2-240,4 2 0,9 3 1,2-1-1,2-1-220,4-2 0,0-1 1,3 3-1,-1-3 1,1-1-1,1-1 15,3 0 0,-8 4 1,4-4-1,-4 1-69,-3 4 1,-2 2-260,-5 1-65,-7 0 0,-5 1 79,-13 4 1,-1 3 0,-12 5 0,-3-2-4,-1-2 0,-3 1 200,-3 4 0,3 0 1,-3-1-1,3-2 18,2-2 1,4-1 269,0 2 0,7-3 0,-2-3 542,3 0-544,8 1 0,19-16 1,14-3 59,9-2 0,-1 0-166,5 2 1,-5 0 0,5 1 0,0 2-23,-2 2 1,4 1-78,-7-2 1,-2 4-1,-7 6 1,-5 0-136,-3 0 1,-8 6-3,-4 4 1,-4 2-1,-6 4 1,-8 2 16,-8 1 0,-5 1 104,-2-1 1,1-5 0,0 2 0,1-5 601,3 0-331,4-5 0,13-1-86,7-10 1,13-2-191,11-8 1,7 1 0,4 1-1,3 2-777,6 2 1,-1 1 53,4-1 701,-3 2 0,-1 7 0,0 0 0</inkml:trace>
  <inkml:trace contextRef="#ctx0" brushRef="#br0">27256 6241 8482,'0'-14'45,"0"0"1,0-1 405,0 1 1,0 5 0,0-1-1,0-1 83,0-2 0,1-1 0,4 0 0,3 0 303,0 0 0,5-1-208,-4 1 0,-1 2 213,1 2-667,-5 4 345,2 6 1,-8-5 230,-2 0-620,-4 1 0,-5 5 0,2 2 0,2 2 26,-3-2 1,5 0-167,-3 2 0,1-2 1,-4 7-1,2 1-41,1 1 0,1 3 12,-5-1 0,0 6 0,-1 4 0,1 3-305,0 1 1,0 1 125,-1-1 0,6 1 0,-1-1 0,-1 1-39,-1-1 0,-1-4 292,4-1 0,-2-4 0,4 3 0,1-1 383,0-4-58,1-1-287,5-2 1,0 1 2,0-1-212,0-6 1,2-2 113,2-6 1,-1 0 270,7 0-110,-7 0-115,3 0 1,-4-5-1,1-1 1,2-2-1,-2-3 221,-1-2-217,-2-1 0,4 0 0,1 0 1,-2-1-1,0 1-90,2 0 45,-3 0 0,6-5 0,-5 0 0,2 2 0,-1-1 0,1 1 0,1-2-76,2 1 0,-5-2 70,2 1 1,1-5 0,1 4-1,1-1 20,3 1 0,-3-4 56,1 5 0,-4-5 0,3 4 0,0-1 16,0 1 1,-4-4-17,6 5 0,-6-5 0,6 4 0,-1-1 77,-1 1 0,3 1 87,-6 5 0,1 1 0,-2 2 78,0 1 1,3 3-120,-3-3-516,-2 4-199,4 6 1,-6 1-590,0 4 0,-4 3-82,-1 6 0,0-4 0,5-1 0,-2 2-714,-2 2 1,2 1 671,-3 0 1251,4 0 0,1 1 0,0-1 0</inkml:trace>
  <inkml:trace contextRef="#ctx0" brushRef="#br0">27398 5800 8482,'0'-14'-1157,"0"0"1467,0 0 1,0 4-1,0 1 438,0-2 0,2 3 0,1-2-214,2-1 1,-1 3-104,-4-1 1,0 4-1,2-3 496,3 2-105,-4 1-396,5 5-266,-6 0 0,-4 2 1,-3 2-90,0 6 1,2-2-83,-5 1 0,1 1 1,-5 4-1,-1 2 2,1 3 0,0-3-25,0 3 1,0 1 0,-2 1-1,-2-1-74,-1 1 0,-1 2-28,1-4 1,3 5 0,-3-3 0,3-3-16,2-2 0,0 2 117,0-9-27,6-3 1,-3 4-21,6-10 132,0 3 0,5-16 1,0 2-1,2-4 1,1-4 105,2 1 0,6 2 0,-3 1 0,1-3 172,1-1 1,-1 0 122,5 5-311,1 0 0,4-5 0,-1 0 0,0 0 0,-1 0 0,1 0 0,2 2 399,2 1 0,-4 2-381,1 0 1,-2-1 0,0 1-1,2 1 154,-1 4 1,-7 1-18,-2 3 0,-4 4 12,4-4 1,-1 10 41,2 4 1,-4 4 0,-6 1 0,0 0 343,0 1 0,0 4-681,0-1 1,0 1 0,0-3 0,-1 2-521,-4 1 0,3 0 271,-3-5 1,4 0 0,1 0 0,0 0-335,0 1 0,0-1-895,0 0 0,0-4 0,0-1 1465,0 2 0,0 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26118 9610 8541,'-14'-14'-120,"0"1"1,0 2 0,-2 2 0,-1-2 0,-2 0 0,0 0 151,-2 1 1,4 1 0,-7-5 0,0-1 0,1 1 0,1 1 124,1 4 1,2-2 0,5 6 0,0 2-1,-1 1-13,1 2 1,6 2 0,4 3-64,2 4 0,2 4 0,0 1 0,0 0 154,0 1 0,6-1-131,4 0 1,2 0-1,3 0 1,0 1 154,4-1 1,4 2-28,5 3-174,7-4 1,1 11 0,8-6 0,4 2 0,5 5 268,7 5-339,11-2 0,-30-10 1,1 1-1,4-2 0,2 0 1,4 2-1,1 0 0,1 2 1,1-1-1135,-1-1 0,1 0 1174,1 6 1,0-2-1,-3-7 1,0-2-1,2 4 1,0 1 0,-2-3-1,0 0 1,-3-2-1,0-2 26,-6-1 0,0-1 1,-3 1-1,-1 0 0,29 6 1,-1-2-78,-2-1 0,-12-2 149,-2 0-193,-6 0 0,-10-4 0,-4-2 0,-7 0 0,-6-2 0,-4 2-550,-6 0 93,-3-5 313,-6 3 0,-4-7 260,-1-4 1,-6-3 0,1-6 0,-2-2 982,-3-3 1,6 3-1046,-1-3 1,3 3-1,-3 2 334,5 0-311,4 0 1,2 6 83,4 3 1,8 10 104,6 4 0,4 10 0,-2 5 0,1 3 256,3 1 1,-3 2-7,2 4-377,-6-4 0,2 9 1,-7-7-1,-4-4 0,-4-4-54,-4-4 1,-1-1-309,0-5-421,-6-6 327,5-1 1,-6-9 0,9-1 383,3-2 0,9 0 0,8 5 0</inkml:trace>
  <inkml:trace contextRef="#ctx0" brushRef="#br0">29772 12809 8426,'-6'-21'-20,"-3"-1"0,-2 0 0,1 3 1,5 3-1,4 2 83,1 0 1,0 0 0,1 1-100,4 4 0,-2 2-79,7 7 1,-6 0 0,4 2 68,-1 3 0,-3-2 1,-2 5-1,1 0 33,2 0 91,0-5 0,-5 9 142,0-2 0,0-2-150,0 1 0,4 1 0,3 4 1,1 0 142,3 0 0,1 12-91,2 2 0,7 13 10,3 7-152,9 2 1,-15-13-1,0 2 1,3-1-1,1 1 1,-1 3-1,1 2 1,-1 1-1,0 1 15,1 1 0,-1-1 1,0-2-1,-1-1 0,-1 0 1,0-2-1,14 30 52,-3-12 0,-9-17 507,-7-13 169,0-7-35,-12-14 10,4-2-575,-12-12 1,4 2-337,-3-5-101,-3-1 0,5-2 1,-5 1-1,0 1-438,0-1 0,4 3 450,-6-1 0,2-1 0,-4-4 1,-1 0-248,-3 0 1,-1 4 425,3 1 0,-1 1 0,1-3 0,2 1 316,2-1 0,-2 3 17,2-1 1,-3 4-1,-1-3 146,0 2 0,6 0 45,3 1-394,-3 3 1,7-2-21,-4 8 1,4 0 0,1 5 0,0 4-24,0 4 1,6-1 36,3 3 1,-1-2-1,2 1 1,-1 0 42,-1 0 0,5-2 125,-4-2 0,-1-6 0,2-4 0,1-2 380,1-2 0,2-2-361,1-2 0,-1-4 1,0-8-1,0-1-362,1-2 1,-4-5-227,3 5 0,-3-5 0,8 7 1,-2 4-916,2 7 1315,3 4 0,13 9 0,1 1 0</inkml:trace>
  <inkml:trace contextRef="#ctx0" brushRef="#br0">30085 15581 8217,'10'-5'-67,"-1"1"37,2 1 1,2 1-1,-1 4 1,0 2-142,-3 6 0,-6 2 0,3 3 1,-1-1-1,0 0-256,-2 0 427,-1 0 0,4 1 0,2-1 0</inkml:trace>
  <inkml:trace contextRef="#ctx0" brushRef="#br1">23033 8814 10989,'10'-27'17,"-2"2"1,-1 1-1,0 1 1,1 1 0,-2 1-1,2 2 1823,0 0-1568,-5 0 1,8 0 0,-6 0 0,-2 2-1,-2 1 1,-1 2 0,0-2 0,0-1 1451,0-2-1577,0 0 0,-1 5 1,-4-1-1,-4 1 1,-6 0-1,-2 1 161,-2 4 1,-6-4-1,1 4 1,-3-2-233,-1 1 0,-1 2 0,-1 5 0,-1-2-168,-2 2 0,-7 2 218,2 1 0,-1 0 1,-1 1-1,1 4 106,-5 4 1,6 4 187,-5 1-342,10 0 1,-7 2 0,6 2 0,-3 2 0,-1 2 0,2 2 0,3 0 136,3-1 1,1 3-172,1 7 1,-1-2 0,1 6 0,0-1 59,-1 0 0,1 7-314,-1 4 213,7 7 0,-3-8 0,6 5 0,2-3 0,-1 0 1,2-1-1,1-1 150,2-5 1,8-3-78,0-5 1,4-1 0,1 4 0,0-1 97,0-4 0,1 1-113,4 1-28,3-3 0,11 10 0,0-6 0,0 1 0,2 2 0,2-1 0,6 3 3,4 2 0,3-4-182,7-4 186,-1 3 1,1-6 0,1 2 0,4-5 0,4-5 425,3-2-409,2-7 0,-5 4 0,0-2 1,2 0-1,1 1 0,2-3 0,0-2 59,0-2 0,0-5-62,0 0 1,-5-1 0,-2 1 0,-1 0-116,-3 0 0,3-4 196,-2-5-64,1-3 1,-10-6 0,-2-2 0,0-2 0,-2-2 416,-4-2-440,1 4 0,-13-7 0,4 5 0,-2-4 0,-2-4 225,-3-4-251,0-1 1,-6 3 0,-1-3-1,0-5 1,-2-3-356,1-2 257,-3 0 1,-4-1 0,0-3 0,0-5 0,0-4 0,-1 1 0,-2 1-613,-2 2 1,-6 6 461,1-1 0,2-2 0,-1 3 0,-2 4-24,-2 2 1,-1 4 186,0-2 1,-2-3 0,-1 4 0,-2-1 137,1 1 0,2 5-157,2-1 174,0 3 0,-2 8 0,-1 3 1,-4 3-1,-1 2 0,-3 1 1,-2 2 172,-1 2 1,-1 5-15,1 0-155,-7 2 0,3 2 0,-4 0 1,0 0-1,1 0 378,0 0-352,2 0 0,5 0 1,-1 0-1,2 0 1,4 0-1,4 0 0,3 0 439,2 0-369,-1 0-728,1 0-277,6 0 1,2 2-390,6 2 1,0 0-1799,0 5 2184,6-6 0,2 8 0,8-4 795,3 0 1,9 3-1,9 4 1</inkml:trace>
  <inkml:trace contextRef="#ctx0" brushRef="#br1">25422 8231 8578,'11'-47'103,"3"0"0,5 2 0,5 4 0,6 5 0,6 1 0,7 4 422,3 1 0,6 6 1,-5 2-1,-3 1-187,-4 4 0,-2 1 0,-8 2 0,-5 1 406,-3 4-316,-3-4 0,-5 10 0,-1-7 1332,-4-1-1615,-2 5 0,-14 0 1,-2 6-1,-4 1 61,-1 4 1,-5 3-62,0 6 1,-6 0 0,1 2 0,-3 3 111,-1 5 1,-5 3-295,0 1 1,-7 2 0,4 3 0,-2 5 47,0 3 1,-5 4-22,-4 2 0,-2 3 0,1 9 1,-2 1 44,-1 2 0,24-29 0,1 1-44,2 0 0,0-1 0,-23 30 1,4-3-1,2-5-127,3-3 1,3-3 132,7-1 0,0-2 1,1-12-1,1-1-17,3-2 1,5-1-52,-1-12 0,8 0 55,2-9 143,6-2 1,-2-9 0,8-3 0,3-6-175,2-6 1,0-5-145,2-7 1,1-1-1,-5-1 1,0-4-339,1-1 0,2-1 341,-4-1 0,0 8 0,-5 8 0,0 2 80,0 2 0,0 3 142,0 0 1,-7 9 0,-1 6 0,-1 10 811,0 7 0,4 5-571,-5 6 1,7 2-1,2 2 1,7 1 154,8-1 0,11 1-636,4-5 1,6 2 0,9-11 0,5-1-1354,8-2 0,6-9 435,8-2 0,0-10 0,2-6 915,3-6 1,-37 4-1,1-2 1,2-4-1,1 1 1</inkml:trace>
  <inkml:trace contextRef="#ctx0" brushRef="#br1">26971 7066 20665,'0'-29'-1338,"0"1"1,0-1-1,-1 2 1,-2 2 1546,-2 1 1,0 7 0,4 0 393,-4 6 0,3 6 1,-2 11-1,2 8-188,2 9 0,0 10 1,0 5-1,0 4-102,0 6 0,0-3-530,0 8 1,0-1 0,-2 5-1,-1-2-933,-1-3 1,-1 2 207,5-7 0,0 5 0,1-6 0,4-5-582,5-6 0,2-11 879,2-5 1,-4-10 0,-1-4 939,3-4 0,0-7 0,2-2 0</inkml:trace>
  <inkml:trace contextRef="#ctx0" brushRef="#br1">26190 6852 14997,'-15'-36'-854,"1"-4"1,1 6 0,4 1 797,4 3 1,5-2-1,5 8 1,8-3 1030,9-1 1,9-2-515,17-3 0,10 3 0,15-2 0,-31 18 0,1 1 93,5 1 0,2 1 1,7 2-1,3 2-469,4-1 1,0 2 0,-1 1 0,0 3-1,-2 4 1,0 1 0,-1 2 0,-2 1 77,-1 2 0,-1 1 1,-1 2-1,0 2-173,-4 3 0,-2 1 0,-4-1 0,-2 0 0,27 20 0,-12 1-131,-9-1 0,-14-4-102,-11 1 1,-12-8-1,-18-3 1,-8-1-114,-8-4 1,-10 2 63,-1-5 1,-5 4-1,5-11 1,1 1-1736,2-3 1043,2 3 984,6-6 0,7 4 0,9-6 0</inkml:trace>
  <inkml:trace contextRef="#ctx0" brushRef="#br1">20190 8445 22463,'-37'-21'-542,"-2"5"1,4-3 0,2 5 0,1 3 0,7 3 905,3 2 0,3 1 0,5 5 764,-1 0-1121,8 0 0,0 2 1,9 1-1,3 3 0,4 2 1,5 3-1,5 0 428,5-1 0,11 2 1,7-4-1,9 2 118,4-1 0,10-6-397,6 2 1,3-2-1,-32-1 1,2-1 0,2 2-1,1-1-503,3 0 1,1-1-1,2 0 1,1 0 297,3-1 0,0 0 0,3 0 0,0 0 0,2 0 0,-1 1 0,1 1 0,0 0-166,-3 0 0,0 0 1,-5 1-1,-2-1-79,-6-2 1,-2 0 0,30 0 0,-9 0 0,-13 0 226,-14 0-95,-16 0 0,-19 0 1,-14-2-153,-12-2 1,-11-3 175,-8-2 1,-7-4 0,-5 4 0,-4-5 165,-4-5 1,0 3 2,5-3 0,5 3 0,2 0 0,2-1 733,7-2-593,5 0 0,20 5 0,8 1 0,11 4 993,12 4 1,16 3-846,12 2 0,9 0 1,0 2-1,2 3 480,-2 4 0,-5 4-615,-9 1 0,-4 2 0,-12 3 0,-8 4-714,-8 4 1,-7 2 136,-9-1 0,-7 1 0,-15-1 0,-3 0-1503,-1 1 1,4-2-1426,-1-4 3330,3 4 0,-4-5 0,-3 7 0</inkml:trace>
  <inkml:trace contextRef="#ctx0" brushRef="#br1">18654 7592 16194,'-8'-60'-570,"3"4"1,5 4 0,8 3 0,11 0 1129,13 3 0,14 4 0,7 4 1,6 5-1,6 4 0,3 6 317,4 4 0,1 9 1,-7 5-1,-6 5-561,-6 5 0,-7 5 0,-12 9 0,-10 4-311,-9 4 0,-13 2 132,-3-1 0,-6 2 1,-10 2-1,-3 1 323,-4-2 1,-3 1-529,3 1 1,-3-3-1,7 3 1,2-3-542,1-1 0,4-1-161,2 1 1,4 1-1,6 3 1,0 3 542,0 0 0,6 12 0,2-4 1</inkml:trace>
  <inkml:trace contextRef="#ctx0" brushRef="#br1">19251 8373 16398,'-42'-6'68,"12"0"1894,6-4 632,7 4 0,10 6-2606,7 0 1,7 6 0,7 4 0,2 4-101,2 5 1,5 3-1,5 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4209 13449 8310,'-6'-27'597,"-2"2"1,-2 1 3831,1-1-3575,6 4 0,-4 8 1,7 13-1,0 8-347,0 5 0,0 1 1,0 2-1,0 3 16,0 5 0,0 3 0,0 3 0,0 1-125,0 2 0,0 7 0,0-2 0,-1 3-72,-4 1 1,3 6 0,-4-1-1,1-1-290,1-2 1,-3 4 0,4-1 0,-2-3-383,2-4 1,2-7-1036,1-9 656,0 2 0,1-11 1,4-1-1,4-8 0,4-4-1957,1-2 0,-4-2 1112,-1-3 1,-1 2-1,3-5 1570,-1 2 0,-7 1 0,3 5 0</inkml:trace>
  <inkml:trace contextRef="#ctx0" brushRef="#br0">4038 14302 8310,'-22'8'-113,"-5"4"132,4-2 1,0-2-1,1 1 1,2 2 1204,2 2 0,-2-1 162,1-2-541,6 3 1,4-7 0,10 3 17,10-4 0,8-5 0,11-6 0,4-7-23,4-4 0,3-2-886,1 5 0,1-2 0,0-2 0,-2-2-1408,-3-2 1,1 4 653,-6-1 0,5 4 0,-5 0 0,-1 1-3136,-2 0 3936,-8 0 0,-1-7 0,-7-1 0</inkml:trace>
  <inkml:trace contextRef="#ctx0" brushRef="#br0">3825 13634 8285,'-27'-7'441,"3"-2"0,6-4 505,2-1 1,8 4 0,5 1 0,6-2 307,6-2 1,12-1 0,7 0-1,9 0-285,4-1 1,3-4-1,2 0 1,3 2-624,1 1 1,-2 2-663,4 0 0,-2 0 0,2-1 0,-6 3-1566,-6 2 1,1 4 1881,-3 6 0,-4 0 0,1 0 0</inkml:trace>
  <inkml:trace contextRef="#ctx0" brushRef="#br0">5986 13420 8178,'-14'-28'-10,"0"-1"1,-1 1 0,3 0 0,1 1 0,3 1 1217,2 3 0,-1 5 0,4-1 1788,-2 4-2338,1 0 1,5 8-1,2 3 1,4 8 122,1 5 0,-5 5 0,3 5 0,-1 5-30,-1 3 1,3 3-1,-4 3 1,2 5-223,-2 3 0,-2 3-535,-1 3 0,0 4 0,0 7 1,-1 3-417,-4 0 1,-1 1-57,-4-5 1,-2-2 0,2-3 0,-1-6-772,2-7 1,-2-6 0,6-9-1,2-5-663,1-3 1,4-10 629,2-6 1,11-6-1,8-10 1282,4-3 0,8-9 0,1-9 0</inkml:trace>
  <inkml:trace contextRef="#ctx0" brushRef="#br0">6327 13690 8196,'-14'0'1630,"0"0"0,6 2 301,3 3 1,5 3-947,5 6 1,-3 6-1,4 4 1,0 3-294,4 1 1,-2 6-1564,1-1 1,1 0 0,4-5 0,0 1-982,0-1 1,0-4 1851,1 0 0,5-7 0,2 3 0</inkml:trace>
  <inkml:trace contextRef="#ctx0" brushRef="#br0">6342 13235 8333,'-21'-12'2633,"5"2"4547,-4-10-6144,12 12 0,8 6-1330,9 7 1,1 5 0,2-4 0,4 0-3927,0 1 4220,0 4 0,-2-4 0,0 8 0</inkml:trace>
  <inkml:trace contextRef="#ctx0" brushRef="#br0">6768 12965 8294,'6'-28'0,"-4"1"0,4 3 0,-1 5 3761,0 4 0,6 7-1122,-2 3 1,-2 10-1087,-3 4-1141,-2 10 0,0-1 0,1 7 0,1 3 0,0 5 0,-3 5 0,-1 5-242,0 3 0,0 9-435,0 2 1,0 1 0,0 9 0,0 1-820,0 1 0,5 4-520,0 3 0,1-12 0,-3-2 0,3-13-678,2-10 1,-3-4 1344,5-6-376,-7-7 1,3-6 1312,-6-7 0,-6-6 0,-2 4 0</inkml:trace>
  <inkml:trace contextRef="#ctx0" brushRef="#br0">7266 13463 8123,'-7'-14'439,"4"4"1,-6 2 0,-2 2 954,-2 3 0,-9 14-477,-7 8 1,-7 8 0,-11 6-1,-5 6-359,-4 7 0,1 5 0,5 4 0,7-3-344,8-4 1,8-4-193,8-2 1,8-5 0,18-6 0,8-7 41,12-10 1,14-1-42,11-8 0,10-7 1,3-7-1,1-4-83,0-1 0,-1-2-126,2-3 0,-1-2 0,-9-4 0,-8 3-525,-8 2 0,-14 1 711,-13 4 0,0 1 0,-6 0 0</inkml:trace>
  <inkml:trace contextRef="#ctx0" brushRef="#br0">9000 13321 8176,'-4'-14'131,"-1"-1"1,0 0-1,0-3 1,1-1-1,0 2 1648,3 1 0,1 2-205,0 0 1,6 6-809,4 3 1,-2 16 0,-1 8 0,0 8-2,-4 6 0,-2 10-611,-1 9 0,-1 5 0,-2 4 1,-4 6-384,0 2 0,-3 5-311,-4-3 1,0 2 0,-1-11 0,1-4-524,0-4 1,1-7 361,4-9 0,-2-17 349,6-17 1,0-21 286,5-16 1,8-8 0,5-7 0,6-4 234,3-3 0,2-8 4,4-4 1,0 3-1,1-3 1,-1-2 21,1-5 0,-12 36 0,1 0-592,0 0 0,1 0 581,16-32 0,0 22 1,-7 5-1,-1 10 1,-1 9 523,-3 10 1,-5 7-1,-1 12 1,-4 6 507,-4 7 0,1 4 254,4 6-1130,-6 7 0,-2 6 0,-6 8 0,0 2 0,0 2 0,0 3 1,0 0 333,0 1 1,-5 0-793,1 0 1,-6-2-1,4-3 1,-1-6-899,1-6 1,1-7-301,5-9 0,2-5 0,3-10-1520,4-4 1,4-5 1200,1-5 1601,7-3 1,-6-6-1,6-2 33,-1-3 0,-4-3 0,5-6 0</inkml:trace>
  <inkml:trace contextRef="#ctx0" brushRef="#br0">9640 13804 8233,'14'-6'111,"1"-2"1,-1 0 514,0 3 1,-5 2 0,1 0 0,1-2 130,2 2 1,-4 1 0,1 2 0,1 0 62,1 0 1,2 0-576,1 0 1,-1-4-1,2-3 1,1-2-175,2-7 0,2 0-86,-2-7 0,-5-1 0,2-4 0,-7-2-194,-3-4 1,-1 3-538,-5-7 588,-6 0 0,-2 3 1,-8 5-1,-4 8 0,-7 5 256,-5 4 0,-6 8 0,3 4 1,1 9 696,-1 11 0,2 6-472,4 3 1,2 9 0,4 4 0,5 6 73,7 4 0,5 1-194,6 5-304,6-7 1,4-2-1,10-9 1,9-4-1,7-4-1504,5-4 1241,2-14 0,-1 0 1,0-13-1,-3-4 1,-3-5-1542,-1-10 1460,-8-6 1,-2-9-1,-6 0 1,-3-3-1,-3-4-911,-4-4 1231,1 0 1,-1-4-1,1 7 1,1-1 0,1 0 50,2 1 0,1 2 1,-3 5-1,-1 9 1063,-1 4 1,-1 9 189,6 8 1,-1 7 0,-2 7 365,-2 10 1,3 8-257,-4 6-852,-3 4 0,5 10 1,-6 2-1,0 1 0,1 3 493,4-3-1085,-4 5 0,5-10 1,-5 0-1,2-5 1,3-7-1,2-4-907,1-6 0,0-9 844,1-9 1,-1-11 0,2-10 0,1-11 7,2-9 1,1-7 134,-1-4 1,2-10 0,4-9 0,-1-4 544,1-1 1,-3 2-61,2 2 0,-3 1 0,-1 11 0,-7 10 1167,-5 14-1155,-4 15 1,-5 10-1,-2 7 1,-4 6-1288,-1 7 1,4 2 112,-6 7-569,7 1 1,-3 0 0,6-2 1320,0-2 0,12 6 0,4-4 0</inkml:trace>
  <inkml:trace contextRef="#ctx0" brushRef="#br0">10934 13292 9656,'-14'0'4147,"-7"0"-3263,12 0 1,-2 13 467,15 6 0,6 8 0,7 6 0,4 5 897,1 3 1,2 2-1376,4-1-1070,-6 7 0,3-6 1,-6 1-1,-1-6 1,-4-3-1093,-5-4 1,2 3 0,-7-8 35,-6-8 0,-9-9 577,-8-9 0,0-11 0,5-6 0,0-8 262,-1-10 1,3-6 382,2-7 0,4-9 1,9-9-1,7-3 92,9-2 0,7 6 108,8 3 0,8 5 0,10 7 1,2 9-27,-2 11 0,2 9-1475,-7 12 1,-6 15 0,-9 13 1330,-7 6 0,-4 10 0,-7 1 0</inkml:trace>
  <inkml:trace contextRef="#ctx0" brushRef="#br0">11673 13378 8232,'-6'-21'1537,"0"5"1,-5-3 483,1 4 1,5 8 0,-3 9-1,0 12 31,1 13 0,2 8-1761,-5 7 0,2 3 1,-3 0-1,4 3-816,0-2 1,2-2 0,5-2-1,2-1-418,3-3 0,4-4 139,10-11 0,3-9 0,8-9 0,4-6-139,3-9 0,-2-6 1005,-2-12 0,2-12 0,-2-5 0,-1-9 805,-2-9 1,-8-5-427,-3-3 1,-10 1 0,-4 4-1,-3 3 849,-2 0 0,-2 17-855,-3 3 1,-7 18-1,-9 11 1,1 9-645,-1 8 1,-2 13 17,4 12-1877,-7 1 1,10 12-1,-1-3 2068,6 3 0,-2-5 0,6-1 0</inkml:trace>
  <inkml:trace contextRef="#ctx0" brushRef="#br0">12754 13036 8176,'28'-50'481,"-7"3"1,-7 9-1,-8 6 523,-4 7 0,-5 11 0,-7 9 0,-9 3-81,-6 2 0,-5 7 1,-2 4-1,-2 4 144,-3 4 1,6 11-743,-2-1 0,-2 9 0,3 0 0,5 1-269,7-1 0,9 3-368,1-3 203,7 3 1,3-5 0,11-2 0,8-6-1,11-3-186,11-1 0,8-7 0,6 2 0,-2-1 396,-6 1 1,-4-2 256,-5 7 0,-12-1 0,-11 6 0,-12 1 778,-11 3 0,-16 3-69,-18 7-936,-20 0 1,-4-2-1,27-21 1,0-1 0,1 0-1,-1-1 1,-1-1 0,1-1-256,-1-3 1,1 1 0,-35 12 0,13-8-1,14-6-1719,11-5-1063,12-6 1839,10-7 0,14-3 0,11-10 0,8-5 0,9-5 0,9-4 1067,4-5 0,14-3 0,3-1 0</inkml:trace>
  <inkml:trace contextRef="#ctx0" brushRef="#br0">12995 13250 8272,'23'-22'569,"-3"1"0,-6 8 0,1 4 1871,-1 4 1,0 4-1300,0 1 0,-6 8 1,-3 6-1,-5 9 355,-5 9 0,-9 9-920,-10 6-520,-3 7 0,0-3 0,2 4 0,1 0 0,-1-1-526,-2 0-17,5-2 0,8-10 0,9 0 0,5-5 0,8-7-905,11-9 0,13-8 0,20-15 0,9-4-13,7-8 1,8-9 753,-37 8 0,-2-3-1382,33-18 2033,-35 15 0,-1-1 0,25-27 0,-29 24 0,1-2 0,28-28 0</inkml:trace>
  <inkml:trace contextRef="#ctx0" brushRef="#br0">13237 13079 8205,'-22'-28'0,"3"-1"0,10 1 1123,2 6 0,9 3 0,3 8 1,6 3-1,4 0 289,4 0 1,0 5 0,-4 0 0,-1 6-2622,0 6 1,0 4-1509,0 1 2717,-6 0 0,5 1 0,-5-1 0</inkml:trace>
  <inkml:trace contextRef="#ctx0" brushRef="#br0">13408 13747 8092,'14'-14'618,"2"0"0,3 0 94,4-1 1,4 0 0,2-4 0,-1-3 236,1-1 1,-3 1-1087,-2 3 0,1 2 1,-6-5-1,-1 1-723,-2 4 0,-7 1 689,1 2 0,-7-5 1,1 0 1341,-2 2-631,-2 1 1,0 6 418,0 1 1,-2 6-644,-2-2 1,-6 8 0,-7 5 0,-4 3 16,-1 5 1,-2 1-588,-4-2 0,0 5 0,-1 2 0,2 2-585,4 0 0,-3-2 624,7 1 0,-3 9 1,6-4-1,5 2-261,4 0 1,2 0 70,5 4 348,6-4 0,8 4 0,12-5 1,5-2-1,7-4-129,3-4 272,2-3 1,4-8 0,1-6 0,-1-9 0,0-9 96,1-4 0,-1-10 0,-7-8 0,-6-3 169,-5-2 0,-10-6 120,0-3-306,3-3 0,-13 4 0,2 4 0,-4 4 0,-3 7 1,0 8 1897,-3 7-1829,-1 12 1,0 15 0,0 14-1,0 10 98,0 8 1,-5 8-547,1 2 93,-7 5 1,8-7-1,-7 3 1,1-3 0,-1-7-1,2-2 1,0-7-2202,0-5 1963,-1 2 1,1-21 0,3-6 120,4-16 0,1-9 678,0-3-119,0-7 1,8-3 0,4-9 0,9-6 0,4-2 262,5-2 0,3 2 0,0 3 0,4 4 69,-1 4 0,4 14-413,-7 7 1,0 13 0,-6 13 0,-4 15 424,-4 13 1,-9 10-194,-5 7 0,-4 2 0,-1 7 1,-1 0-549,-4 0 0,-3-2 0,-6-3 1,1-4-992,4-4 1,-2-9-188,6-7 0,-5-6 1,7-9-1368,5-4 1,6-14 1920,11-9 1,4-14 0,9-2 0,4-7-467,5-7 0,2-6 824,-15 19 1,1 0 273,25-27 0,-22 23 0,0 0 1,-1 2-1,-2 0 0,2-1 1,0 0-1,-2 1 0,0 1 337,25-25 0,-19 10 0,-16 14 1622,-11 9 0,-8 13-861,-5 6 169,-9 4 1,-8 9-1,-7 6 1,-1 8-1,-3 6-246,-5 5 0,2 4 1,0 5-1,-1 1-323,1 0 0,4 4-692,-1 1-127,9-1 0,5 0 1,10 1-1,4-4 0,7-5-619,7-5 295,7-11 1,25-4 0,7-11 0,7-8 0,6-9 0,6-10 0,1-10-207,-2-7 1,-3-7 686,-6-4 1,-2-5-1,-4-10 1,-8-3 229,-9 1 0,-5 0 212,-6 8 1,-8 7-1,-11 6 1,-4 11 922,-4 12 1,-6 7-668,-9 13 0,2 13 0,-7 7 0,1 10 419,0 8 1,-2 10-881,6 4 1,2 8 0,7 1 0,6-1-352,2-1 0,16-2-235,10 0 0,17-7 0,16-4 0,11-10-263,-30-22 1,3-4-1,2-1 1,2-4-688,7-3 0,0-4 771,-1 0 1,0-2-1,3-3 1,-1-2-1,-5-4 1,-1-2 0,-5-3-1,-2-2 1,-3-2-1,-3-2 559,-2-1 0,-2-2 0,25-27 0,-8-7 0,-6-7 0</inkml:trace>
  <inkml:trace contextRef="#ctx0" brushRef="#br0">4024 16207 8091,'-9'-33'188,"1"-2"1,0-2 0,1 0 0,1 2 0,3 5 0,1 6 857,2 4 1,0 1 0,2 6 0,1 5-302,2 8 0,0 6 0,-5 10 0,0 5-399,0 7 1,1 8 0,2 12 0,2 4-169,-2 3 1,-1 2 0,-2 2 0,-2 2-18,-2 6 1,2-4-346,-3-2 0,4 3 0,1-3 0,0-1-1044,0-1 1,0-10 225,0-7 1,1-5-1,2-11 1,4-2-1687,1-5 1877,-5-9 811,3-10 0,-12-8 0,-2-7 0</inkml:trace>
  <inkml:trace contextRef="#ctx0" brushRef="#br0">3427 17145 8091,'-35'9'27,"7"-1"1,7-1 99,5-4 931,8-2 0,31-7 0,15-3 779,6-4 1,9-3-1336,4-3 1,8 2 0,9-7-1,-34 12 1,-1-1-97,3 0 1,0-1 0,2 0 0,2 0-494,6-1 1,0 1 0,-2 0 0,0 0 0,0 0 0,-1-1 0,-3 1 0,-2 0-728,-2 0 1,-1-1 0,30-8-331,-10-1 0,-15 7 0,-11-2-826,-13 3 1,-11 2 1969,-16 0 0,4-1 0,-6 1 0</inkml:trace>
  <inkml:trace contextRef="#ctx0" brushRef="#br0">3484 16065 8091,'-22'-7'608,"3"-2"525,3-4 1,10 0 0,7 2 0,13 4 504,13 0 1,14-4-810,11 2-642,4-4 1,7-1 0,3 1 0,5 1 0,5-1 0,-35 5-1,0 0 1,2 0 0,0 0-1122,-1 0 1,1 1 0,1 0 0,-1 1 933,33-4 0,-35 1 0,0-1 0,38-5 0</inkml:trace>
  <inkml:trace contextRef="#ctx0" brushRef="#br0">5631 15709 8091,'14'-65'33,"-6"9"0,-2 10 0,-1 8 1467,0 9 1,-2 15 3252,-8 14-4137,3 13 1,-4 10 0,5 11 0,-3 7 0,0 8 0,0 11 0,1 8 338,-1 9 0,3-36 0,0 0-950,-1 2 1,-1-1 0,2 2 0,1-1-1,0 3 1,0 0 0,0 2 0,0 0-324,0 1 0,0 0 1,0 2-1,0-1-381,-1-4 0,2-2 0,1 1 0,0-1 0,1-3 0,1-2 0,5 34-1930,7-10 1,0-20 1574,7-19 0,3-17 0,7-11 0,3-15 1054,1-11 0,5-8 0,-2-13 0,1-10 0,-21 25 0,-1 1 0</inkml:trace>
  <inkml:trace contextRef="#ctx0" brushRef="#br0">6171 16320 8091,'22'-28'0,"-1"1"818,-7 3 0,0 10 0,0 11 988,0 6 0,-6 7-1064,-3 9 0,1 9 0,1 10 0,1 3-14,3 2 0,-3-1-957,1 1 0,2 0 1,7-2-1,0-2-2083,0-1 2312,4-6 0,0 3 0,7-7 0</inkml:trace>
  <inkml:trace contextRef="#ctx0" brushRef="#br0">6143 15880 8091,'-35'-21'0,"6"-1"0,10 0 1520,8 3 0,11 5 0,11 4 0,5 6 1217,3 2 1,6 4-1941,-1 2-1467,3-2 0,-3 11 0,1-4 0,3 4 670,4 1 0,7 0 0,-2 0 0</inkml:trace>
  <inkml:trace contextRef="#ctx0" brushRef="#br0">6640 15567 8091,'-14'-13'2047,"1"2"0,4-11 1,6 3-479,6 7 1,5 4-1,7 9 1,3 7 411,1 11 0,5 10-656,-6 13-1056,8 13 1,-9 4-1,5 12 1,-1 2-1,-2 4-543,-9-35 1,0 1-181,-2 3 0,0 0 0,4 0 1,1 0-1,-2-3 0,-1 0 1,0-2-1,0-1 0,13 36-9377,-1-7 9378,1-10 1,12-23 0,1-9 0</inkml:trace>
  <inkml:trace contextRef="#ctx0" brushRef="#br0">7166 16093 8091,'-28'-49'0,"6"6"1762,3 1 0,3 9 1,2 14 476,-1 9 1,0 15-1671,-4 9 1,1 13 0,-5 12-1,-1 6-101,2 2 1,-3 8-508,6 2 0,1 0 0,9 3 0,4-5-236,3-3 0,15-6-404,6 2 0,14-12 0,11-9 0,12-11-463,8-10 0,8-12 141,3-9 816,-35 3 0,-1-2 1,1-4-1,-2-1 0,-2-1 1,-1-2-1,26-23 0,-8 0-1151,-11-3 654,-5 1 0,-17 6 682,-6 3 0,-6 3 0,-8 7 0</inkml:trace>
  <inkml:trace contextRef="#ctx0" brushRef="#br0">10223 15866 8091,'-2'-15'213,"-1"1"0,-3-2 1,-2-1-1,-3-2 0,-2 3 1,-1 5 1479,0 6 0,0 4 0,-2 1 0,-3 3-1102,-5 6 0,-9 9 0,-5 15 0,-1 3 0,-1 2 0,2 2-466,-1 4 0,6-8-200,4 2-250,7 0 1,14-8 0,3 3 0,5-3 0,8-3 0,10-2 0,10-2-1136,7-3 1,4 5 1392,9-1 0,-4-2 0,2 2 1,-7 1 104,-6 2 0,-4 1 561,-5 1 0,-12-1 0,-13 1 0,-12-1 776,-9 1 0,-18 1-1219,-7 3 1,-11-5 0,-6 1 0,1-9-841,0-4 0,-2-3-418,8-4 0,10-3 0,15-9 1,9-6 1101,8-10 0,14-19 0,9-6 0</inkml:trace>
  <inkml:trace contextRef="#ctx0" brushRef="#br0">10507 15652 8091,'-8'-14'4487,"-4"0"0,17 20-2708,-1 13 1,7 21-682,4 16-894,-8 8 0,6 8 0,-3 4 0,-4-36 0,0 1 0,2 0 0,0 1 1,1 1-1,-1 0 0,2-1 0,-1-1-1085,0 0 1,0-1-1,11 36-264,-1-10 1,0-4 0,-6-10 0,-4-8 1144,-4-9 0,-10-15 0,-3-13 0</inkml:trace>
  <inkml:trace contextRef="#ctx0" brushRef="#br0">10138 16363 8091,'-5'-20'338,"2"-4"1,6-3 338,10-1 0,15 5 288,15 5 0,14 2 0,15 2 0,-31 7 0,2 1-396,3 1 0,1 0 1,2 0-1,0-1-1428,1 4 1,0 0 735,-3-1 1,-1 1 0,-3 1 0,-1 0 0,31-2 0,-8-2 0,-12 2-3205,-7 2 3327,0-6 0,-16-7 0,5-8 0</inkml:trace>
  <inkml:trace contextRef="#ctx0" brushRef="#br0">11090 16121 8091,'-8'-6'2323,"2"3"1,4-5 1530,-2 2-3531,2 7 0,-4 14 0,6 10 0,1 6 1,4 7-1,5 3 0,4 2 0,5 1 1,5 2-1039,2 1 240,3-5 0,6-5 0,2-8 0,5-9 1,0-9-1,-1-12 0,-4-13-1148,-9-13 1,-7-10 1683,-12-10 0,-3-8 0,-9-7 1,-6 2 978,-10 2 0,-6 1-225,-4 0 1,2-3 0,4 3 0,4 7-858,3 4 1,8 14-218,3 4 1,5 6-1,6 1 1,10 7-1292,11 1 1550,2 7 0,18-7 0,-3 5 0</inkml:trace>
  <inkml:trace contextRef="#ctx0" brushRef="#br0">11687 15382 8091,'-34'-35'0,"10"7"0,0 0 1267,13 5 1,6 16 0,10 3 0,6 9 0,7 11 0,5 11 0,3 11 1206,-3 7 0,4 11-2200,-3 5 0,1 6 0,0-4 0,-2 2-755,-3 3 1,4 1-1213,-5 2 1062,0 7 1,-7-12 0,-2-1 0,-7-10 0,-6-11-875,-7-9 0,-10-5 0,-9-16 0,-9-6 1105,-7-5 1,-6-14 118,-6-3 607,0-10 0,2 1 0,4-9 0,9-1 1,7 1 3570,5 2-3353,8 2 0,8 10 0,11 6 1,7 5-1,11 11 0,8 7 201,9 6 0,4 10-635,7 1 1,-1 2 0,1 7 0,0-3-477,-1-2 1,3-7-321,2-1 1,-3-11-1,2-1 1,-6-4-931,-7-5 1,-3-14 724,-2-8 0,-4-8 1,-2-4-1,-1-4-273,-4-1 1,-1-8 697,-2-9 0,2-3 0,4-6 466,9-4 0,-12 25 0,0-1 0,5-1 0,-1 0 0</inkml:trace>
  <inkml:trace contextRef="#ctx0" brushRef="#br0">12569 15425 8091,'0'-14'0,"0"-2"595,0-3 1,0 3 0,0-3 0,2 3 1225,2 2 0,-2 5-593,3-1 0,-2 7 0,0 0 206,2 6 0,-1 13-823,-4 12 1,-1 13 0,-4 13 0,-4 6 69,-4 6 0,-6 10-552,10-36 1,-1 1 0,-2 4 0,0 1 0,2 3 0,1 0 0,0 3 0,1 1-278,0 0 1,0 1 0,1 0-1,0-1-240,-1 2 1,2-1 0,1 3 0,2-2 0,0-1 0,1-2 0,1-1 0,1-2-1118,-1-6 1,2-1 0,3 34-541,1-19 1,6-10-1,-1-17 2045,2-9 0,1-12 0,-4-18 0,-2-7 0</inkml:trace>
  <inkml:trace contextRef="#ctx0" brushRef="#br0">12142 15823 8091,'-22'-43'0,"3"8"1171,10 7 1,3 11-1,6 10 978,0 6 1,7 9-1553,8 11 0,0 12 1,9 1-1,0 4 19,-2 2 1,5 0-953,-4 5 1,3 4 0,-1 0-1,-1-2-414,1-6 0,3 2-3196,6-3 3745,-4-3 1,17 0-1,-3-7 1</inkml:trace>
  <inkml:trace contextRef="#ctx0" brushRef="#br0">12967 16136 8122,'-27'1'1639,"3"4"1,7 4 466,6 4 0,5 8-898,6 2 0,0 6 0,1 2 1,6 4-336,7 1 1,0 1-1630,5 1 0,3 0 0,0-8 1,2-5-5145,0-3 5900,-1-3 0,-1-18 0,-1-2 0</inkml:trace>
  <inkml:trace contextRef="#ctx0" brushRef="#br0">12924 15553 8122,'0'-21'1319,"0"1"1,2-4-1,3 7 804,4 6 0,9 4-1540,0 7 1,8 7-1,-4 4 1,2 6-493,-1 7 0,1 3-2715,4 1 0,1 0 2624,-1 1 0,1-1 0,-1 1 0</inkml:trace>
  <inkml:trace contextRef="#ctx0" brushRef="#br0">13237 16264 8122,'-14'4'3496,"0"1"0,7 0-2502,7-5 1,13 0-380,11 0-652,3 0 1,7-2 0,3-1 0,1-3 0,-2-2-718,-1-3 0,-1-2 1,-4-1-1,0 0-152,-3 0 0,-8 4 0,0 2 310,-3 2 680,-8 1 44,-2 11 0,-1 4 0,0 9 1,-1 3-1,3 0-133,2-3 0,9 2 1,2-3-1,2-2-314,4-5 1,2-4 263,5-7 1,-3-2 0,2-3 0,-5-6 76,-4-6 1,-5-5 329,1-7 1,-8-1 0,-3-3 0,-2-5 586,-3-3 1,-1-1-404,-2-1 1,0 2-1,1 3 1,2 6 52,2 7 0,1 11-489,-1 9 0,-2 5 0,7 6 0,1 10 106,2 11 1,2 8-295,4 7 395,3 1 1,8 6-1,2 5 1,3 6 0,1 6-1,2 5 1,-19-33-1,0 0 468,0 2 0,0 1 0,-3 2 0,-1 1-738,3 3 0,-2 0 0,-4-3 1,-1 1-1,-1 2 0,-1 1 1,-1-3-1,-1 0-187,-2 0 1,-1 0 0,0-2 0,-2 0 110,-1 3 0,-2-1 1,-2 33-1,-6-6 1,-12-9-161,-9-5 0,-8-7-522,-9-4 444,-4-9 1,-6-11-1,1-13 1,-1-8 0,0-7-2062,0-9 0,8-12 2338,6-16 0,7-4 0,8-6 0,-1-2 0</inkml:trace>
  <inkml:trace contextRef="#ctx0" brushRef="#br0">15569 15880 8122,'-5'-14'856,"-1"1"1,-1 2 0,1 5 623,3 4 0,9 18 0,7 18 0,4 12-1128,1 11 1,-7 6 0,-2 8 0,1 1-1,-1 0 1,-1 2-675,-2 2 1,4-2 0,-5-9 0,-2-9-832,-2-12 1,4-14 329,0-11 0,0-13 0,-5-12 95,0-16 0,-5-8 644,0-13 1,0-3-1,5-11 1,2-1 517,3-4 1,3 1 952,6-10-965,0 3 0,7-10 0,2 9 0,6 2 0,4 7 421,5 7 1,3 13-1,2 16 1,-1 15-339,1 11 0,-1 13-117,1 14-492,-7 12 0,-1 11 0,-6 8 0,-1 3 0,1 0 0,-1 1 0,0-6-1903,1-4 1,-5-1-2437,-1-5 4381,-12-7 0,8 0 0,-11-5 0</inkml:trace>
  <inkml:trace contextRef="#ctx0" brushRef="#br0">16266 16264 8122,'-15'-15'1374,"7"1"1493,4 0-2391,2 6 0,15 2 0,7 6 0,10 1 0,10 4 111,6 5 1,1 7 0,8 3 0,5 1-511,4-1 0,-4-1-154,1-4-475,-9-1 1,0-6 0,-11-3 0,-9-4-1,-11-4 196,-10-7 1,-8-1 0,-13-12-1,-10-3 130,-10 0 0,-5-8 571,-3 1 0,-3-6 1,5 2-1,1 1 541,7 3 1,1 3-567,8 1 1,1 7-1,9 3-570,4 4-469,4 7 0,7 1 0,3 9 0,6 3-330,4 4 0,-4 4 287,4 1 0,-5 0 0,-4 0 0,-4 1-831,1-1 1426,-6 0 0,6 0 1,-9-1-1,-1-2 167,-2-1 0,-6-7 0,3 9 0,-6-10 0,0 4 0</inkml:trace>
  <inkml:trace contextRef="#ctx0" brushRef="#br0">16806 16207 8122,'-11'0'348,"6"0"166,10 0 1,18-2-1,11-3 1,5-4-1,5-4 1,5-1-277,8 0 1,0-2 0,3-1 0,-6-4-95,-7-1 1,-10-2 0,-11-4-1,-10 1 143,-9 3 1,-14-1-21,-7 6 0,-8-5 0,-11 7 1,-5 4 622,-3 7 0,0 5-580,3 1 1,-2 7 0,7 8 0,3 8 77,5 9 1,4 4-771,7 7 290,6 0 0,2 1 0,9 2 0,6 1 0,12-1-575,9-2 0,8-8 0,9-4 0,5-7-1249,4-6 1,5-11 1349,1-8 0,-2-8 0,-8-12 0,-8-9-423,-9-7 0,-10-5 1306,-15-2 0,-5-1 1,-12-2-1,-5-3 203,-6-1 0,-7 2 183,1-4 1,4 8 0,1 1 0,5 10 4151,4 8-4406,4 11 1,7 9 0,6 11-1,5 8-208,6 8 1,7 13-130,-1 8 0,4 1 0,2 8 0,-1 2 302,-7 1 0,0 0-430,-3-2 1,-5 2-1,-6-5 1,-2-1-1026,-3-6 0,-9-8 656,-8-11 0,-5-6 0,-8-8 0,0-7-360,-3-6 0,0-11 782,6-10 1,-1-9 0,6-5 0,3-5 1008,5-4 1,5-4-446,6-5 0,6-8 1,7 0-1,9-1 64,11 3 1,13 5-1052,6 5 0,10 6 0,3 15 0,-1 12-1262,-2 11 1,-10 10 481,-5 7 0,-4 7 1,-7 14-1,-7 3-1175,-9 5 1,-10-2 2340,-5 2 0,3 0 0,-1 5 0</inkml:trace>
  <inkml:trace contextRef="#ctx0" brushRef="#br0">18071 16136 8122,'0'14'356,"0"0"0,0 0 0,0 1 0,0-1 2325,0 0 1,-5 5-1640,1 0 1,-6 11-1,4 0 1,0 3-1284,-1 2 1,-2 3-58,4-5 1,-4 3-1,4-7 1,2-7-176,1-5 1,4-9-129,2-3 0,0-12 0,5-8 0,2-14-176,2-12 1,-4-8 1318,1-8 1,-7-6 0,2-3 0,-4-2 1958,-1 2 1,5-2-1841,0 6 1,-1-3 0,-4 8 0,0 10 798,0 11-2421,0 9 0,0 22 0,0 10-2662,0 12 1,5 13 3622,0 3 0,12 7 0,-1-4 0</inkml:trace>
  <inkml:trace contextRef="#ctx0" brushRef="#br0">18896 15681 8122,'14'-29'179,"-4"2"1,-3 2-1,0 3 507,-4 2 0,-3 1 0,-6 6 425,-9 3 1,0 4-691,-9 6 1,0 3 0,-4 5 0,-1 8 456,1 5 1,-1 4-689,1 8 1,1-1 0,5 5 0,8 5-296,7 3 0,6 1-92,1 6 1,8-6 0,8 1 0,10-2-299,11-3 1,5-4 434,6 0 1,-4-6 0,3-1-1,-5-4 91,-9-3 1,-8-5 543,-16 5 0,-7-2 1,-18 3-1,-17-3 957,-14-1 0,-15 4-1348,-4-1 1,-4-4 0,-1-1-1,3-3-717,7-2 0,5-6-253,14-3 1,18-5 0,13-7-1450,16-7 1,14-3-1666,18-12 3900,8 4 0,18-22 0,2 2 0</inkml:trace>
  <inkml:trace contextRef="#ctx0" brushRef="#br0">19194 15993 8122,'0'-9'0,"0"0"0,-1 4 5227,-4-5-3906,3 7 0,-4 0 0,5 12 0,-3 10 242,0 7 0,-3 8-1323,3 4 1,2 5-1,-3 3 1,4 3-492,1 1 0,0-4-770,0 2 0,6-4 0,2-3 0,1-5-4958,1-7 5979,-1-7 0,6-14 0,-1-2 0</inkml:trace>
  <inkml:trace contextRef="#ctx0" brushRef="#br0">19265 15595 8122,'7'-22'2295,"1"2"-1376,6 6-563,6-1 1,-4 7 0,5 4 0,-4 4 0,-1 4 0,-3 6 0,-2 4-413,-3 5 1,-1 3 55,-2 7 0,-3-1 0,4 0 0</inkml:trace>
  <inkml:trace contextRef="#ctx0" brushRef="#br0">19564 16093 8122,'-14'0'4443,"0"0"1,4 0-2998,1 0 1,6 2-1537,-2 2-179,-3 4 1,5 6 0,-5 2 0,1 3 0,3 5-921,-3 3 0,6 1 0,-4-1 0,4-2-729,1-1 1,6-8 1509,3-2 1,6-1 0,4-9 0,4-2 891,4-5 1,3-5 117,3-6 1,-1-2-1,4-2 1,-1 0 1117,-3 0 0,-7 2-1034,-2 2 1,0 0 0,2 1 0,-3 4-58,-1 4 0,-3 4-638,-3 1 1,4 6-1,0 5 1,-2 5-599,-1 3 0,0 1-291,3-1 0,-4-3 0,4 1 0,-1-4-306,1-4 1,-8-5 1066,3 0 1,-5-8 0,1-6 0,-5-4 703,-4-5 0,-1-3-261,0-7 1,0 1-1,0 1 1,0 2 1309,0 1 1,0 5-841,0-5 1,7 13-1,2 2-389,4 6 1,2 11-320,4 6 1,-1 6 0,5 10 0,1 2-113,-2 1 1,5 2-413,-3-2 1,1-4 0,0 1 0,-1-7-1038,1-2 0,-3-9 935,2-7 1,-6-3 0,-1-5 0,-4-5 475,-4-7 0,-6-13 146,2 0 1,-3-6 0,-2 1 0,0-5 572,0-3 0,4-1 1426,1-1-1582,6 0 0,-1 2 1,7 3-1,3 7 0,3 7 23,2 10 1,2 8-1,1 13 1,1 12-44,-1 13 1,-4 9-84,-1 6 0,-5 4 0,1 4 0,-5-1-184,-5-2 0,2-6 0,-4 0 0,-1-8-1787,0-10-228,-1-6 0,1-17 1,2-10-305,0-12 0,5-15 2125,-4-6 0,17-3 0,4-1 0</inkml:trace>
  <inkml:trace contextRef="#ctx0" brushRef="#br0">22180 16207 8122,'21'-29'521,"1"-1"1,6-3-1,1-3 1,-1-1-1,-1 6 1971,-3 6 0,-9 4 0,-7 7-1499,-1 0 1,-15 9 0,-11 8 0,-10 13-743,-9 9-467,1 0 1,-12 16-1,6-4 1,2 1 0,3 0-1,3 0 1,4-1-1360,2 1 0,4-6 881,11 1 112,6-9 0,3-4 0,13-7 0,12-4 0,17-5 1,13-9-1,9-9-54,2-8 0,1-5 812,-5-2 1,-2-4 0,-3 0 0,-4 3 1270,-4 5 1,-5 1 147,-5 10 1,-3 6 0,-13 17-359,-6 10 1,-4 8-1237,-8 6 0,2-1 0,1 4 0,3-1-2108,2-3 1,-5-4 548,2-4 1558,3-10 0,-7-14 0,6-8 0</inkml:trace>
  <inkml:trace contextRef="#ctx0" brushRef="#br0">22948 15155 8122,'22'-71'233,"-3"12"0,-2 18 1151,2 16 0,-3 7 227,3 4 1,-3 6 0,-4 5-289,-2 6 0,3 13-805,-4 13 1,-1 8 0,0 17-1,-2 13 234,-3 10 1,-2-35 0,0 1-629,-1 2 0,0 0 0,0 4 0,0 2 1,-1 3-1,0 1 0,0 1 0,-1 0-443,0 1 0,-1 0 0,-2-1 0,-1 0 251,2-2 0,-1 1 0,-1 1 0,-1 0 0,0-3 0,0-2 0,1-1 0,-1-2-2058,3-4 0,-1-3 1,-8 23 469,4-12 0,-4-19 1656,-1-9 0,-7-9 0,-2-5 0,-4-4 0</inkml:trace>
  <inkml:trace contextRef="#ctx0" brushRef="#br0">22578 16065 8122,'-22'-49'0,"8"6"644,9 0 0,7 7 0,7 9 0,12 5 986,9 8 1,8 1-1094,9 8 1,5 1-1,8 4 1,5 1-227,5 4 1,-3 3-791,9 6 1,-5-4 0,-4-1 0,-6 1 478,-2-3 0,-9 6 0,-1-5 0</inkml:trace>
  <inkml:trace contextRef="#ctx0" brushRef="#br0">24526 15496 8122,'14'-19'21,"-1"0"0,-4 2 219,-4 1 0,-5 9 0,-5 6 0,-4 7 0,-5 5 251,-5 5 0,3 3 0,-3 0 0,3 6 32,2 7 0,0 1 1,0 10-1,-1 6 389,1 4 1,0 11-14,0 2-926,-1 10 0,8 3 0,4-38 1,1 1-1,0 39 0,2-7 0,0-7 1,0-11-2301,0-7 0,0-12 1551,0-9 776,0-12 0,0-22 0,0-10 0</inkml:trace>
  <inkml:trace contextRef="#ctx0" brushRef="#br0">24526 14984 8122,'0'-28'0,"0"1"0,0 3 5303,0 5-2003,0 3-3237,0 8 1,0 8 0,0 10 0,0 3-2102,0 1 0,0 6 604,0 4 1130,0-3 304,0 5 0,0-3 0,0 5 0</inkml:trace>
  <inkml:trace contextRef="#ctx0" brushRef="#br0">24626 15866 8156,'0'20'0,"0"-4"3361,0 3-2607,0-3 0,1-1 1,2 3-1,4 1 0,1-2-464,3-1 0,3-2 0,3 0 0,2-1-1670,-1-4 0,-3-2 638,0-7 545,-1 0 0,-5-2 0,1-3 0,-1-6 0,-1-6 99,-3-7 1,1-1 0,0 0 0,2 3 1164,3 1 1,-3 4-595,2 7 1,-1 4 0,5 8 0,1 4 172,-1 8 1,-5 13 0,-1 11 0,0 3-1027,0 2 0,-5 4 170,2 0 1,1-1 0,-1-8-1,-2-6-1828,-1-7 1278,-2-5 1,0-13 0,0-9 0,1-10 277,4-11 1,-2-5 661,7-5 0,-1-3 0,7-9 1,1-2 881,2-5 0,7 1-635,-3-1 0,11 3 0,2 2 0,2 9 556,0 6 0,-2 12-696,2 5 0,-3 15 0,-8 15 1,-4 8-377,-4 9 1,-8 9-420,-1 6 0,-7 2 1,2-3-1,-4 0-1574,-1-5 0,0 0 466,0-8 0,-1-6 430,-4-8 0,3-13 1186,-2-10 0,8-12 0,6-16 0,2-2 204,3-3 1,5-5 0,4-7 0,3-2 473,1-3 0,7-7-100,3-6 1,1 0 0,1 2 0,-5 9 1497,-5 12 1,-5 14-1351,-11 11 1,-6 11-1,-3 8 1,-4 11 135,-1 12 0,0 8-569,0 17 0,-6 8 1,-4 11-1,-2 4 174,-2 5 0,-5-2-357,9-34 1,1 0 0,-1 3 0,1 0 0,1 2 0,2 0 0,-1-2 0,1 1-434,1-3 1,0 0 0,0 0 0,-1 0-766,2 35 0,1-34 1,1-1-1,2 35 1,0-11 1087,0-13 0,5-1 0,-1-17 0,0-8 0,-3-10 0</inkml:trace>
  <inkml:trace contextRef="#ctx0" brushRef="#br0">25763 15624 8031,'7'-42'484,"0"0"1,9-35 0,3 12 1047,5 16 1,3 19-439,1 16-824,13 6 0,-3 9 0,9 4 0,-1 8 0,0 9 107,1 11 1,-1 7 0,-8 4-1,-6 2-117,-7 1 0,-11 5-271,-9-4 17,-4 5 0,-8-9 0,-9 2 1,-11-5-1,-11-4-730,-8-3 0,-9-2 0,-8-8 0,0-5-3138,-1-4 3862,3 0 0,-2-1 0,-2 0 0</inkml:trace>
  <inkml:trace contextRef="#ctx0" brushRef="#br0">26104 16193 8031,'-9'14'2173,"1"0"-1369,2 0 1,2-4 0,9-2 0,6-2 956,7-3 0,5-1-1372,10-2 0,4-8 0,5-5 0,3-6-579,2-3 1,-1-6-17,6-6 1,-11-5-1,0-1 1,-6-5-221,-8-8 1,-5 3 296,-8-2 0,-6 8 0,-3 1 1,-5 10 106,-5 7 0,-3 12 1,-6 11-1,0 8-189,-1 9 0,0 8-86,-4 11 1,8 5 0,-2 8 0,5 3-282,5 2 0,1-4 360,2 5 1,7-6-1,2 1 1,5-4-334,5-5 1,2-10 257,3-9 1,2-9 0,-2-7 0,1-6 197,-1-7 1,-8-13 610,-7-6 0,-1-9 0,2 0 0,-6-3 656,-2-1 1,0-6-313,2 1 0,3-1 0,5 7 1,3 3 738,5 5 0,5 10-985,4 4-494,-1 9 1,1 12 0,-1 13 0,0 12-1,-1 10-5,-3 4 1,-5 1 0,-8 1 0,-3 0 77,-2-1 1,-3-1-337,-7-3 0,-6-9 0,-7-12 0,-4-6-371,-1-6 0,-2-3 0,-4-4 0,1-4-259,4-9 1,2-5 745,7-9 1,1 1 0,4-2 0,4-2 623,3-1 1,5-5-419,7 5 0,7-11 0,17 3 1,5 0 260,7 1 0,4 9-568,7-2 1,6 9 0,1 6 0,-3 9-849,-4 9 0,-16 8-577,-3 11 0,-8 8 0,-8 7 0,-8 3-2098,-7 2 3651,-6 2 0,-13 2 0,-4 0 0</inkml:trace>
  <inkml:trace contextRef="#ctx0" brushRef="#br0">27441 16221 8031,'12'14'1942,"-2"0"1,-2 1-356,-4-1 1,0 0-615,5 0 1,-4-1 0,3-2 0,0-2-391,0 2-2286,-5 2 0,8 1 1703,-7 1 0,1-8 0,-5 0 0</inkml:trace>
  <inkml:trace contextRef="#ctx0" brushRef="#br0">27412 15354 8031,'2'-43'424,"3"2"0,6 5 2009,6 7 0,-1 9-1127,3 10 1,1 4-1,-1 7-971,-1 4 1,-3 8-972,0 6 1,-3 6 0,-1-1-1,0 3-3569,5 1 4205,-2 1 0,20 5 0,-4 3 0</inkml:trace>
  <inkml:trace contextRef="#ctx0" brushRef="#br0">28265 16193 8090,'-14'0'1347,"0"-2"1,0-1 27,-1-2 0,1-1 1,0 3-1,0-2-177,0 2 1,-5 1-1057,0 2 0,-2 0 1,2 2-1,-3 1-1077,0 2 0,-3 6 92,6-2 1,0 2-1,5 0 1,-1-3-1317,1-2 2403,6 5 1,3-9 0,12 3 652,7-4 0,7-1-365,7 0-261,7 0 1,-1 0 0,4 0-1,-3 0 1,-2 0 122,0 0 1,-4 0 0,-5 0 0,-1 2-823,-1 3 0,-1-4-469,-7 4 0,0-3 0,1-2-81,-1 0 0,-2-2 705,-2-3 1,4-3 0,-1-6-1,4-2 755,1-3 0,2 4 138,-1-4 0,6-2 1,-1 2-1,1 3 845,-1 5 0,1 5-952,-6 6 0,-5 2 0,-4 2 0,-1 7-8,-1 7 1,-1 4-495,-7 6 0,-7 1 0,-1-1 1,-1 1-940,-1-1 1,7-6-2564,-1-3 2102,2-3 0,10-11 998,6-10 351,7-3 0,2-24 0,1 2 0,3-4 0,3-7 292,3-5 0,5-6 0,-5-10 0,0-4 808,2-4 1,-18 31 0,1-1-473,1-2 1,0-1-1,1-1 1,-1-1 0,-2 0-1,-2 0 1,12-30 2804,-7 15-3396,-10 12 836,-4 26 0,-6 16-595,0 15 0,-5 12 0,1 13 1,0 9-573,3 8 0,-1 6 56,-3 4 0,4 9 1,-5 5-1,1 0-733,0-3 1,0-1-2856,5 1 3206,0-1 1,2-8-1,4-8 1,7-11 0,6-10-793,3-9 0,6-6 1452,6-10 0,4-1 0,-2-9 0,5-6 0,5-1 0</inkml:trace>
  <inkml:trace contextRef="#ctx0" brushRef="#br1">3754 12880 8814,'-29'-6'-355,"1"3"1,-2-5 0,-2 1-1,-1 4 1,2 2 276,1 1 1,1 0-1,-1 0 1,-1 0-1,-4 1 1,0 2 189,0 2 1,2 6 0,5-1 0,1 2-76,3 3-38,-3-1 1,12 2-1,-3 1 1,6 3-1,2 3 1,1 3 0,1 4-23,3 4 0,3 5 0,2 1 0,2 5-45,3 7 0,-2 5 0,5 7 1,0 5 51,0 5 1,-4-31-1,1 0 1,2-3-1,0 0 1,9 36 32,3-7 1,3-5-900,7-7 867,5 6 0,-1-11 0,9 0 1,3-8-1,3-6 0,4-3 0,0-5-322,2-6 337,4-7 0,-6-12 0,4-4 0,-6-7 0,-1-8 0</inkml:trace>
  <inkml:trace contextRef="#ctx0" brushRef="#br1">18654 12852 8406,'-20'-15'110,"9"3"1,-4 1 0,4 1-1,3-1 621,4-1 0,4 4 1,4 1-1,6 3 0,2-1 1,3 2-25,-1 1 0,6 2 1,3 0-1,0 0-313,1 0 0,1 0 0,7-1 1,1-3-769,-1 0 0,4-1 1,3 5-1,7 0-632,6 0 1,-3-5 1,-1 0 1,1-4 0,-3 4-1,-4 2 1004,-2 1 0,-15 2 0,2 0 0</inkml:trace>
  <inkml:trace contextRef="#ctx0" brushRef="#br1">18697 12894 8309,'0'-14'0,"0"0"1246,0 0 108,0-1 1,0 9-737,0 6 0,0 8 0,0 13 1,0 7-315,0 8 0,-7 2 0,0 3 0,-3 5-315,1 3 1,-1-3 1,-4 1 1,0-3-1,-1-1 1,1 0-180,0-1 1,1-4 126,4 0 0,3-8 0,6 0 0,1-4 171,4-1 1,4-5 442,10-1-440,10-3 1,9-2 0,9-1-1,5-2 1,5-3 0,5-2 0,2-3 131,1-1 0,6-2-512,-9 0 1,0 0 0,-20 0 0,-5-2-903,-6-2 678,-9-4 1,-8-6-1,-10 1-1413,-8 3 0,1-1 1904,-6 7 0,-1-7 0,-4 3 0</inkml:trace>
  <inkml:trace contextRef="#ctx0" brushRef="#br1">19834 13122 8288,'-16'-22'56,"-1"-5"1,0-5 0,2 1 0,6 2 1051,3 5 0,-4-1 0,5 6 0,2 2 397,2 1 0,1 10 0,1 4-721,4 5 0,-2 10 0,7 0 0,-1 6 278,-1 3 1,0-3-741,-3 4 1,-4 1 0,6 4-1,-3 2 206,1 4 1,0-4-770,-5 3 0,4-3 0,1-2 0,0 1-700,1-1 1,-4 1 511,3-1 0,1-4 0,-1-2 0,-2 0-1714,-2 0 0,4-5 814,0 2 0,0-3-572,-5-2 0,0-7 1901,0-7 0,6-7 0,2-7 0</inkml:trace>
  <inkml:trace contextRef="#ctx0" brushRef="#br1">20190 13036 8288,'-7'-18'606,"-1"-1"0,-1 1 1572,-1 2-655,1 8 0,-5 2 0,1 8 282,4 2 1,1 11-1452,3 8 0,3 4 0,-2 2 1,2-1-923,2 1 1,2-1-1,2 0 1,9 1 0,8-1 0,2-1-272,7-3 1,0-5 297,8-10 1,6-2-1,7-7 1,0-2-228,-4-3 1,-3-4 950,-1-10 0,-8-5 0,-9-7 0,-10-3 984,-9 3 1,-14-4-436,-7 2 0,-13 1 0,-11 9 0,-4 4 365,-6 3 1,6 3-1095,-1 4 1,2 2-1,9 7 1,5 0-637,7 0 1,6 11-561,4 4 1,7 2 0,12-1 1192,10 3 0,19-3 0,7 4 0</inkml:trace>
  <inkml:trace contextRef="#ctx0" brushRef="#br1">21100 12880 8358,'-10'-20'162,"2"-4"1,0-1-1,2 1 1,-2 5-1,0 3 1,-3 2 1315,-2 0 0,4 6 1,1 5-1,0 6-598,0 6 0,5 5 0,-2 5 0,4 5-105,1 3 0,0 1 1,0 2-1,0 2 352,0 1 1,5 5-927,-1-5 0,1 2 1,-5-3-1,2 2-192,2 3 1,-2-10-160,3 1 1,-2-3-1,0 2 1,2-2-641,-2-1 0,5-11-742,1 1 1,-1-5 0,3 1 0,3-5-3920,4-4 5451,1-1 0,8 0 0,3 0 0</inkml:trace>
  <inkml:trace contextRef="#ctx0" brushRef="#br1">21242 12681 8507,'8'-14'81,"4"0"0,-1-1 0,7 1 712,5 0 1,4 4 0,3 1-1,3 0 539,5 1 1,3-3-886,2 6-356,0 0 0,-1 4 0,1-3 0,0 0 0,-2-1 446,-3-1-220,-4 4 0,-7-4 0,-3 6 313,-5 0 0,-10 1-44,-4 4-611,-3-3 112,-2 4 0,-2-1 0,-3-1 0,-2 1-360,-1 1 139,-5-4 0,10 4 1,-5-4-101,2 3 0,-1-4 45,3 4 0,0-3-133,-5-2 0,6 1 142,-2 4 1,2-4-328,-2 4 536,4-3 1,-6-1 0,6 2 189,-4 2-517,3 0 0,-6-5-3054,4 0 1877,2 0 1475,-4 6 0,-1-4 0,0 4 0</inkml:trace>
  <inkml:trace contextRef="#ctx0" brushRef="#br1">21626 12638 8448,'19'-6'43,"1"-3"1,1-4 0,-1 0-1,-2 4 1,-3 3 255,0-1 1,-11 6 0,-8-4-1,-14 3 1,-7 2-56,-4 0 0,-4 5 1,0 1-1,2 1-232,1-1 0,1 3 0,1-4 0,1-2 55,3-1 0,4-2-68,5 0 1,15 0-7,10 0 1,14-6-1,12-2 1,3-2 180,6 1 1,0 1 10,-2-2 1,-3 4 0,-6 5 504,-5-4-663,-10 3 1,-18 1-1,-15 5 1,-10 1-29,-4 1 1,-1-4-454,1 3 454,0 3 0,6 0 0,1 6 0</inkml:trace>
  <inkml:trace contextRef="#ctx0" brushRef="#br1">21867 13406 8266,'-4'-19'231,"-1"0"0,2 2 358,1 1 0,4 3 1,2 2-1,6 3 0,4 2 1,4 3 266,0 1 0,3 9 0,-4 2 0,2 5-294,-1 5 1,-2-1-1,-2 7 1,-2 3 34,-2 4 0,-4 1-485,-6-4 0,-1 4 0,-4 0 0,-5-1-735,-2-2 0,-9-2 449,-3 0 0,-2 1 174,-3-1 0,1-6 0,-1-1 0</inkml:trace>
  <inkml:trace contextRef="#ctx0" brushRef="#br1">23147 12937 8402,'-21'-14'83,"6"-5"1,-4-2-1,4-1 1,6-3-1,4 0 738,4 1 1,9-3 0,6 3-1,8-3-432,5-1 0,9 4 0,4 4 0,4 2 0,0 7 0,2 3 57,-2 5 0,0 3-407,-1 5-32,-7 3 0,-3 14 0,-10 7 1,-9 7-1,-8 6 0,-7 6 1,-11 4-145,-11 3 0,-10 2 292,-10 0 1,-6 0-1,-3-2 1,-3-3 480,-2-4 0,6-6-346,4-4 0,9-5 0,8-9 0,9-5 513,12-3 0,14-8-509,9-3 1,19 1 0,14-1 0,9-2 113,5-2 1,6-1-684,8 0 1,0 0 0,2 0 0,-4 0-520,-9 0 1,-7 0-893,-9 0 0,-9 0-900,-15 0 0,-21 0 1713,-12 0 0,-14 0 873,0 0 0,-10-6 0,-4-2 0</inkml:trace>
  <inkml:trace contextRef="#ctx0" brushRef="#br1">24156 12795 8236,'-6'-10'0,"-2"1"0,0-2 851,4-2 24,-4 5 1,4 2 0,-3 9 842,0 7 1,-2 1-1132,4 12 1,-6 6 0,1 5 0,-1 3 107,2 2 0,-2 2-738,6 2 0,-4 4 1,4 1-1,2-4-517,1-4 0,13-1 175,3-6 0,16-6 1,5-10-1,8-6-1176,4-6 0,7-11 1138,-2-8 0,2-7 0,-2-9 1,-5-5 629,-2-7 0,-11-1 3,-5-4 1,-13-2 0,-13 1 0,-8 3 573,-9 0 1,-8 4-484,-11 3 0,-4 10 1,-5 11-1,0 5-229,5 8 0,-3 4 452,7 4-1573,6 4 0,8 11 0,10 2 1049,4 1 0,3 2 0,2 4 0</inkml:trace>
  <inkml:trace contextRef="#ctx0" brushRef="#br1">25137 12752 8326,'-26'-14'286,"0"0"0,4 1 0,2 4 0,2 4 830,2 3 1,7 4 0,1 3-1,0 4-587,0 4 0,5 2 0,-2 3 0,5 2 0,5 3 0,6 2-320,7 2 0,4-4 0,8-1 1,1 1-246,2-1 1,7 0 311,-2 1-191,-3 4 0,-1-11 0,-5 5 0,-2-2 0,-5 1 225,-8 2 0,-6 0 0,-10 4 0,-2-4 81,-6-2 0,-9 6-897,-5-3 0,-2-2 0,-3-2 1,1-3-1685,-1-2 1,1-5 2189,-1 1 0,1-7 0,0 3 0</inkml:trace>
  <inkml:trace contextRef="#ctx0" brushRef="#br1">25024 12695 8463,'-8'-14'5698,"14"5"-3358,13-1 1,14 5-876,10-4 0,14 4 0,12-4 0,7-1-1004,3 2 1,-5-3-919,2 6 0,-3-4 0,-4 3 1,-4-1 456,-8 1 0,-6-5 0,-9 3 0</inkml:trace>
  <inkml:trace contextRef="#ctx0" brushRef="#br1">25990 13335 9800,'8'-14'1048,"5"0"1,-4 1 0,4 3 0,1 6-1,1 2 953,-1 2 0,-5 8 0,-1 8 1,-2 9-1376,-2 7 0,-4 7 0,-5 1 0,-5 4-4869,-2 3 2019,-9 1 1972,-1-6 0,-6 1 0,-1 0 0</inkml:trace>
  <inkml:trace contextRef="#ctx0" brushRef="#br1">27199 12724 8257,'-21'-22'413,"6"-5"1,-4 3 0,3-1 0,3 1 0,2 5 669,2 3 0,6 2 0,-1 0 0,8 1-736,5 4 1,10 2 0,6 7 0,7 0 0,6 2 0,1 3-278,-1 4 0,3 5 0,-4 4 0,-1 2-475,-3 2 0,-4 2 179,-6 5 1,-4-1 0,-9-1-1,-6-2-262,-2-1 0,-4-2 447,-2 2 1,-4 1 0,-6-8-1,-1-2 694,1-4-389,0-2 1,6 1-1,3-1 1,5 2 85,5 2 1,4 1-324,10 0 1,8 7-1,6 1 1,1 2 4,0-1 0,-5-1 61,-1 2 0,-7 1 0,-12-6 0,-4 0 151,-3 2 0,-17-5 81,-8 2 0,-10-6 1,-12-3-1,-2 0 131,-5-1 0,1 3-638,-1-6 1,6 5 0,-1-6-1,3 0-796,1-3 0,8-1 356,7 0 0,7-8 0,12-4 0,4-9-1308,3-6 1,10 2 520,7-8 1,7 3 1408,11 1 0,-3 1 0,5-1 0</inkml:trace>
  <inkml:trace contextRef="#ctx0" brushRef="#br1">27896 12894 8189,'4'-14'809,"3"0"784,1 0 1,0 3 126,1 6 0,-3 8-1138,-6 16 0,-6 5 1,-5 9-1,-5 3-491,-3 0 1,0 4-177,5-7 0,6 5 0,3-5 0,4-1-1102,1-2 1,1-3 760,4-4 0,9-8 1,10-11-1,4-2-493,6-2 0,2-13 1137,7-6 0,-7-12 0,-4-7 0,-7-3 905,-6-2 0,-5 5-674,-5 0 1,-5 2 0,-12-2 0,-8 5 312,-5 3 0,-2 8-720,-6 3 1,-1 9 0,-1 6-1,-1 2-484,5 2 0,5 6-1259,8 4 1,6 4-1,3 3 1701,4 2 0,7 0 0,2-4 0</inkml:trace>
  <inkml:trace contextRef="#ctx0" brushRef="#br1">28521 12866 8208,'-6'-14'0,"-4"-1"1044,-2 1 0,2 6 0,1 4 0,-2 5 662,-2 9 0,-1 1-1222,0 12 1,1 3 0,2 5-1,3 4-296,2 1 0,1 1-683,5 1 1,8 1-1,6-6 1,10-1-324,7-2 1,7-10 244,10-5 0,2-8 1,7-8-1,0-4 398,0-4 1,0-12 338,0-7 1,-8-7-1,-8-8 1,-13 1 592,-12-1 0,-10 0 174,-10 1 1,-8 1-1,-10 4 1,-8 9 38,-4 7 1,-4 7-1180,-5 5 1,2 4 0,3 10-1,5 6-1803,3 6 0,9 5 351,7 7 1661,6-1 0,8 7 0,0 1 0</inkml:trace>
  <inkml:trace contextRef="#ctx0" brushRef="#br1">29275 12510 8398,'-19'-9'225,"0"-1"1,3-1-1,5-1 1,6-2-1,7-1 691,7 1 1,7 0 0,14 0 0,5 1 0,6 2 0,5 2-137,0-3 0,4 1 0,2 0 0,5 3-369,5 2 1,-4 1 0,4 5-1,-5 0-210,-5 0 0,-2 2 0,-4 1 0,0 3-73,-5 2 0,-6 2-95,-11 4 0,1 2 0,-6 1 0,-3 4-273,-5 1 0,-5 2 279,-6 4 1,0 2-1,0 2 1,0 1 108,0-2 0,-2 6-211,-2 1 1,2 4-1,-3 4 1,4 3-376,1 2 0,4-6 296,1 3 1,0-4 0,-5-3 0,0-3-35,0-5 0,-2-9 392,-2-5 0,-6 1 0,-9-2 0,-5-4 444,-2-3 0,-8-2-387,1 6 0,-11-3 0,3-1 0,0-1 154,1 1 0,2 2-363,-4 1 0,2 0 0,6 0 0,7-1-533,5-4 1,-1 4-1313,9-4 1,-2 4-4693,12 1 6473,-1 1 0,18-8 0,2 0 0</inkml:trace>
  <inkml:trace contextRef="#ctx0" brushRef="#br1">18299 17401 8225,'6'-14'296,"0"-1"1,4 1 0,-5 0 0,-2 1-1,0 2 2041,2 2 0,-1 7-2164,-4 2 0,-6 2 1,-5 7-1,-5 2-438,-3 2 0,-6 6 1,0 0-1,-5-2 20,-4-1 0,-5-3 0,1-2 0,-3-2-289,-2 2 1,1-4 667,-1-3 1,2-2 0,1-2 0,4 0 470,1 0 0,9-2-91,7-2 0,4 1 1,4-7 159,2-1 0,7 3-411,2-1 0,7 7 0,5 2-113,-2 8 0,-4 5-41,-6 1 0,0 6 0,0 6 0,-2 4 156,-2 3 1,0 2-216,-5-2 0,0 3 0,-6 7 1,3-1 59,2 1 0,4 0-79,6-1 1,0 1-1,0 0 1,1-2-112,4-3 0,3-4-94,6-5 0,7-2 1,3-2-1,2-3-49,3-2 1,-2-2 140,-4-9 1,3-2 0,-6-7 0,1 0-78,-1 0 1,-1-2-97,-5-3 0,-4-3 0,-1-6 1,2 0-413,2 0 1,1 0-104,1-1 1,3 1 0,3 0-1,1 1-914,3 4 1,2-2 479,2 6 1204,5-6 0,-4 3 0,5-6 0</inkml:trace>
  <inkml:trace contextRef="#ctx0" brushRef="#br1">18754 17699 8101,'8'-22'120,"-4"3"0,-1 2 0,1 0 1,0-2-1,-1 1 0,1 2 823,0 2 1,-2 5-1,3-1 1,-4-1 2486,-1-1-2484,0 4 1,0 3 0,0 10 79,0 4 1,2 5-769,3 5 1,-2 3-1,5 7 1,-2 1 27,-3 3 0,3 3-273,-1 7 1,0 0-1,-3-2 1,1 0-361,1 2 0,1-10-44,-5 5 0,2-4 0,1-4 0,2-3-3149,-2 0 2378,-2-6 170,-1-7 0,0-9-202,0-10 0,0-3 1,0-8 1193,0-3 0,7-3 0,1-6 0</inkml:trace>
  <inkml:trace contextRef="#ctx0" brushRef="#br1">19138 17628 8101,'0'-14'0,"0"0"0,0 0 0,-5 4 0,-2 2 1086,0 2 0,-3 3 478,-4 8 1,1 2-1,2 11 1,2 4-472,-2 6 1,4 6-989,3-1-189,2-3 1,2 9 0,2-6 0,4-1 0,8-2-588,8-2 1,7-1 0,4-5 0,5-7-139,3-9 0,6-4 721,1-2 0,-1-8 0,-6-7 0,-5-7 493,-7-5 0,-9-1-80,-10 0 1,-5-6 0,-10 1-1,-6 3 557,-7 5 0,-5-2-550,-10 3 1,1 4 0,-3 1 0,4 5-479,4 4 0,8 4-1554,0 6 0,0 2-1042,5 2 2742,3 4 0,23 13 0,4 1 0</inkml:trace>
  <inkml:trace contextRef="#ctx0" brushRef="#br1">19891 17429 8082,'0'-19'306,"0"-1"1,0-1-1,0 1 1,0 2-1,0 3 1,0 0 2741,0 1 1,0 0-871,0 0 0,0 7-1297,0 7 0,2 11 1,1 10-1,2 1-214,-2 3 1,3 4-456,-1 4 1,6 3-1,-3 9 1,1 0-225,1 3 1,-2 1-87,1-2 0,4-1 0,-5 4 0,1-1-405,1-3 1,-6-3 54,6-5 0,-7-3 0,2-9 0,-4-2-513,-1-5 1,0-8 154,0-1 0,-1-7-2146,-4 1 1878,3-2 0,-6-2 0,5-2 1074,-1-2 0,11-4 0,9-6 0</inkml:trace>
  <inkml:trace contextRef="#ctx0" brushRef="#br1">20559 17941 8060,'-8'-6'1700,"2"3"-362,6-7 0,0 5 1664,0-4-1723,0 6 1,2 12-1,1 10 1,2 2-27,-2 1 1,-2 0-1127,-1 6 0,0 1 1,0 1-1,0 1-792,0 3 1,-4-1 664,-1-5 0,-6 7 0,3 1 0</inkml:trace>
  <inkml:trace contextRef="#ctx0" brushRef="#br1">21327 17429 7982,'0'-14'366,"0"-5"1,0-1 0,2-2 0,2-2 0,7 0 585,7 0 0,1 7 0,9-2 1,7 3-632,4 2 0,4 6 0,-2 5 0,-1 8 1,-4 9-1,-1 10-399,-4 7 0,-12 7 1,-6 10-1,-5 5-48,-5 7 0,-9 3-45,-9 4 1,-5 2 0,-10-4 0,-5 1 120,-7 1 0,-1-7 160,-5 1 1,6-10 0,4-8-1,6-10 954,7-8-418,-2-4 0,19-15 1,4-8 37,10-10 0,13-3-684,5-3 1,9-3 0,3 2 0,4 0 80,2-1 0,-7 5-557,8 1 0,-10 1 0,0 9 0,-5 1-1182,-4 1 1,-3 2-505,-7 0 0,0 6 2162,0 4 0,-6 2 0,-2 3 0</inkml:trace>
  <inkml:trace contextRef="#ctx0" brushRef="#br1">22308 17657 8112,'-16'0'1232,"-1"0"1,-2 0-254,2 0 1,-4 8-231,2 6 0,-5 3 0,5 10 1,2 5 221,1 2 1,8 4-1253,4 5 0,4-2 1,6-3-1,8-5-568,8-3 0,10-8 366,1-3 0,7-11 0,-3-8 0,6-9 33,4-9 0,-9-4 499,0-6 0,-12-7 0,-9-3 1,-6-3 499,-6-2 1,-12 1 228,-7-1 1,-13 7 0,-12 3 0,-7 3 361,-6 1 1,3 12-974,2 3 1,2 9 0,4 0 0,5 5-1483,7 5 0,9 3 255,10 6 1060,10 0 0,15 0 0,7 1 0</inkml:trace>
  <inkml:trace contextRef="#ctx0" brushRef="#br1">22848 17444 8112,'-52'4'1739,"3"1"1,5 0 190,8 1 1,6 4-1133,6 9 1,10-2 0,12 7-1,10 1 1351,11 2 0,8 6-1932,6 0 0,5 2 1,8-4-1,3 3-480,1-3 1,1 4-199,1-2 1,-9 0 0,-12-6-1,-5-2-978,-8-1 1,-8-2 948,-5 2 0,-18-4 1,-11-5-1,-10-3-312,-7-2 0,-7-4-1192,1-6 1211,-7 0 0,8-8 1,-4-6 782,1-8 0,-11-11 0,1-4 0</inkml:trace>
  <inkml:trace contextRef="#ctx0" brushRef="#br1">22763 17301 8112,'0'-14'0,"0"0"1314,0 0 1,0 4-1,0 1 1,2-1 2017,2 2 0,6-3-2579,9 7 0,3-3 0,8 4 0,5-2 623,7 2 1,3 2-1715,7 1 0,-6 0 0,1 0 0,-3 0-1898,-1 0 1,3 4 526,-4 1 1,4 1-1,-8-2 1709,3 0 0,2 7 0,-1-3 0</inkml:trace>
  <inkml:trace contextRef="#ctx0" brushRef="#br1">23716 17984 7880,'0'8'8042,"0"0"-6128,0-4 1,0-1-1,0 9 269,0 3 1,0 1-2010,0 8 1,0 0 0,0 6 0,0 1-2361,0 2 1,0 7 533,0-2 1652,-7-4 0,-1 7 0,-6-4 0</inkml:trace>
  <inkml:trace contextRef="#ctx0" brushRef="#br1">24839 17486 7995,'0'-14'137,"0"0"0,0 0 0,-2-1 0,-1 1 0,-2 0 0,2 0 3199,2-1-2677,1 8 0,1-3 0,2 10 1,2 6-620,-2 5 0,5 4 1,0-1-1,2 0-87,-1 0 0,5 5 1,5 2-1,0-1-288,2 1 0,-4 4 256,7-1 0,-5 3 0,3 1 1,-2 2 511,-2 3 1,-4 4-14,-5 5 1,-2 3-1,-10 0 1,-5 4 386,-7 2 0,-8 1-461,-1 5 1,-3-7 0,-1-4 0,-2-5 82,-3-3 1,7-8-706,-2-1 1,9-14 0,0-11-1222,3-8 0,8-10 444,4-9 0,2-11 0,2-5 0,0-5-887,0-4 1,0 1 1939,0 4 0,-6-6 0,-2-1 0</inkml:trace>
  <inkml:trace contextRef="#ctx0" brushRef="#br1">24924 17486 7940,'-14'-12'172,"1"1"1,2 3 0,3 0 1627,2 0-929,1 5 0,5-10 1,2 5-21,3 0 0,2-3 0,9 6 0,2 1-241,1-3 1,11 1 0,0-5 0,4 2 479,6-3 0,1 0-832,2-2 1,-1 1-1,1 2 1,-2 3-321,-3 2 0,-5-4-409,-9 5 1,-4 1-1,-7 5 1,-4 4-1954,-4 5 1,-5 2 1043,-5 2 1,-2 2 1379,-8 3 0,-5-3 0,-2 4 0</inkml:trace>
  <inkml:trace contextRef="#ctx0" brushRef="#br1">25521 17671 7962,'0'-28'155,"2"-1"0,1-1 0,2 0 0,-2 0 0,0 5 1227,2 3 1,-2 3 0,5 5 0,0 1-197,0 3 1,-5 6 0,3 8-1,-1 7-713,0 7 1,-1 4-1,-4 8 1,0 3-125,0 5 0,0 8 0,0 3 0,0 0 43,0 0 0,0 3-577,0-5 0,-4 7 1,-1-3-1,0-1-902,-1-3 0,4-4-376,-2-5 1,-3-3-2455,2-7 3274,1-12 1,4-11 642,0-19 0,-7-13 0,0-10 0</inkml:trace>
  <inkml:trace contextRef="#ctx0" brushRef="#br1">25863 17444 7975,'14'-15'404,"0"-4"-269,0 0 670,0 0 0,1 7 0,0 2 0,4 6 0,3 2 1,1 2-1,-3 2 1701,1 2 0,-6 11-2253,4 8 1,-4 4 0,-6 2 0,-4 1-213,-4 3 1,-1-2-276,0 7 1,-6 0-1,-5 5 1,-5-2-18,-3-3 0,-6 3 181,1-3 0,-1 1 1,1-1-1,5-6 180,4-7 1,7-4 95,3-7 0,7 3 0,5-3 455,8-6 0,8-5-338,1-3-632,3 0 0,1 0 0,1 0 0,-2 0 0,-2 0-1334,-1 0 0,-12 0 0,1 2 0,-5 3 1643,-5 4 0,-8 4 0,-3 1 0</inkml:trace>
  <inkml:trace contextRef="#ctx0" brushRef="#br1">26403 18055 7824,'1'-14'215,"3"-1"1,0 1-1,1 0 1,0 0-1,1 1 1,2 2 1234,3 2 1,-3 5-1,1 0 1,2 4-1,2 4-658,1 6 1,1 9-1,-3 5 1,-1 2-421,-1 3 1,-7 1 0,2 1 0,-4 4-432,-1 2 1,0-6-1061,0 2 0,-6-3 0,-4 0 0,-2 0 1119,-2-1 0,-7 2 0,-1-9 0</inkml:trace>
  <inkml:trace contextRef="#ctx0" brushRef="#br1">27156 17458 8049,'-4'-14'301,"-3"-1"0,1 1 0,0-2 1,2-1 667,3-2 1,2 0-1,4 5-462,5 0 1,2 4-1,4 2 1,3 2-1,5 1 1,3 0 90,1 1 1,5-1-943,0 5 246,1 0 1,-6 6 0,0 5-1,-1 7 1,-3 5-441,-5 4 1,-8 6-1,-3 2 1,-2 2-571,-3 2 0,-1-4 882,-2-2 1,-5-3 0,-1-2 0,0-1 167,-1-3 425,3 3 0,5-11 0,4 3 92,4-4 1,9-5-284,1-1 0,6 1 0,-3 4 0,2 0-66,-1 0 0,-5 7 37,1 3 0,-10 2 1,-6 1-1,-7 0 757,-11 2 0,-8-9-288,-15 9 1,-2-6 0,-12 3 0,-1-4 198,-3-2 0,6-1-538,2-5 0,10-4 0,7-2 1,6-2-1168,6-3 390,9-1 0,5-2 0,12-2 0,8-1-1613,12-2 0,8 1-422,8 4 1699,-1-7 645,7 6 1,2-12 0,6 5 0</inkml:trace>
  <inkml:trace contextRef="#ctx0" brushRef="#br1">28152 17728 8081,'7'0'3066,"0"0"-2344,-7 0 0,0 1 902,0 4-1389,-7 9 1,0 4 0,-8 5 0,1 4-1,0 3-448,0 4 78,-1-1 0,8-5 1,2 1-1,3-1 0,4-1 1,3-3-1,6-7-384,6-6 0,4-5 538,2-6 0,4-6 0,-5-5 0,0-6 918,-3-7 0,-9-3-588,-5-1 1,-4-1-1,-2 1 1,-4-1 393,-5 1 0,-4 1-721,-5 3 1,2 4 0,-5 6-1,0 1-769,-1 3 0,6 4 0,-2 6-1708,3 0 0,8 2 2455,4 2 0,-4 4 0,0 7 0</inkml:trace>
  <inkml:trace contextRef="#ctx0" brushRef="#br1">28678 17671 8081,'-21'0'618,"-1"0"1,-6 2 0,-2 1 907,-4 1 1,4 12 0,-3 0 0,3 5-253,2 4 0,1 6-1204,3 3 1,10-1 0,9-5 0,5 1-359,5-1 0,9-1 52,10-3 1,11-5-1,6-10 1,6-4 123,4-4 1,1-7-142,5-3 288,-7-4 1,-1-6 0,-8-2-1,-4-1 1,-9-3 602,-7-2 0,-12-1 1,-7-1-1,-10 1 318,-11 0 0,-8 1-1218,-6 3 1,-4 0-1,-5 8 1,-1 5-1074,0 4 1,7 2 383,3 5 951,9 0 0,-3 6 0,5 2 0</inkml:trace>
  <inkml:trace contextRef="#ctx0" brushRef="#br1">29161 17984 7897,'13'-14'1974,"-2"1"106,-2 3 1,-4-1-1192,4 7 1,-1 0-1,2 11 1,-4 7 0,-1 8-212,0 5 0,-1 3 0,-4 2 0,-1 2-1324,-4 3 0,2 1 1,-7 4 645,-1 1 0,-8 0 0,-3-1 0</inkml:trace>
  <inkml:trace contextRef="#ctx0" brushRef="#br1">30185 17600 7899,'0'-21'-3,"1"6"1,2-4 0,2 1-1,-2 1 1,-1-4 314,-2-1 1,5 5 0,1-4-1,0 2 1,2-1 0,-1-1 493,-1 1 1,5 1 0,-3 5 0,1-1 456,1 1 0,-6 5-670,6-1 1,-7 9-487,2 1 0,-10 6 0,-4 8 0,-6 0 71,-4 1 1,4 4-275,-4 0 0,3 1 0,3-3 0,4 2-401,4-1 0,3 2-643,2-1 840,0 7 1,8-9 0,7 7-1,7 1 1,5 0-98,1-1 0,7 7 0,1-2 1,0 1 493,-2 0 0,-6 3 308,-4 0 1,-10 2 0,-11-3-1,-8-1 595,-9-4 0,-13 1-542,-11-4 1,-4-3 0,-4-2 0,-1-4-424,1 0 0,8-7-302,5-4 0,4-2 0,7-5-1791,8-7 1,8-1 467,10-13 0,11 1 1590,8-6 0,10-5 0,4-3 0</inkml:trace>
  <inkml:trace contextRef="#ctx0" brushRef="#br1">30270 17415 7910,'2'-14'1210,"2"0"1,-1-1-739,7 1 1,6 0-1,9 0 1,8 0 1193,10-1 1,12 1-1028,12 0 1,0 1-1,0 2 1,-7 3 375,-6 2 0,-9 1-1363,-11 5-749,-8 0 1,-19 2 600,-7 3 0,-7-2 0,-7 6 1,0 2-2634,0 2 0,1 1 3129,4 0 0,-10 1 0,3-1 0</inkml:trace>
  <inkml:trace contextRef="#ctx0" brushRef="#br1">30881 17515 7910,'-9'0'298,"-1"0"0,3-2-81,-3-3 1,2 4 2070,3-4-1216,4-3 1,-5 5-499,6-7 1,0 9-330,0 1 1,0 6-230,0 8 1,0 5-1,0 2 1,0 3-240,0 6 0,0-2-409,0 5 1,1 2-1,4-2 1,3-1-372,0-2 1,4-3 766,-2-4 1,2-4 0,4-9 0,2-6 551,1-2 0,4-5-73,-4-7 0,5-1 0,-5-12 0,-2-3 613,-1 0 1,-7-8-314,1 1 0,-7 0 0,2 5 1,-5-1-32,-5 1 1,-4 4-412,-10 0 1,-3 7 0,-5 0 0,3 4-676,5 3 0,-1 7 61,1-1 1,4 2 0,6 2 0,-1 2-1183,2 2 0,2-1 1695,6 7 0,-6-1 0,-2 6 0</inkml:trace>
  <inkml:trace contextRef="#ctx0" brushRef="#br1">31308 17458 7910,'14'0'0,"-1"-2"1618,-4-3-991,4 4 0,-7-7 0,5 5 0,-3 0 0,-2 4 744,-2 7 0,-8 5-1257,0 1 1,-1 5 0,5 1 0,0 1-193,0 0 0,0 4-319,0-1 1,6-4 0,4-1 0,4-5-259,5-4 1,3 1 604,7-7 1,-6 0 0,1-11 0,0-5 954,-2-6 0,-3-5-409,-10 4 0,-6-5 0,-12 3 0,-10-1 410,-6-3 0,-4 5-617,1 1 1,-5 4 0,-1 4-1,3 3-153,1 2 0,3-3-1618,3 4 1,4 0-1306,5 5 0,14 0 606,6 0 2181,18 0 0,7 0 0,13 0 0</inkml:trace>
  <inkml:trace contextRef="#ctx0" brushRef="#br1">31933 16861 7910,'16'-24'212,"2"2"1,1 1 2024,-2 4-1465,5 1 0,-5 7 0,7-1 0,0 1 0,0 1 0,-2 3 0,0 4 254,0 1 0,-3 6 0,3 3 0,-1 6-790,-4 3 1,-6 5-292,-2 5 0,1 2 0,4 3 1,0 5-156,1 3 0,-4 3-150,3 4 1,-3-1 0,8 8 0,-3 4-102,-2-1 0,-1 1 435,-4-2 0,2-4 0,-6 1 0,-2-2 648,-1-8 0,-2 1-2,0-7 0,-2-2 0,-3-1 0,-6-4 349,-6-4 0,-5-3-819,-7 0 0,-1 1 0,-1-6 0,-4-2-221,-1-1 1,2-2-801,-4 0 1,5-1-1,-3-2 1,3-3-1988,6-2 2858,-2-1 0,7-5 0,-6 0 0</inkml:trace>
  <inkml:trace contextRef="#ctx0" brushRef="#br1">19550 12098 8497,'-14'-6'248,"4"0"0,2-6 1,2 3-1,3-2 0,1-2 320,2-1 1,0 5-1,0-1 1,2-1-1,3-2-229,4-1 1,4 0 0,1 0 0,0 0 0,0-1-1,2 1 422,3 0 0,-2 1-315,7 4-362,-7-4 1,4 12-1,-5-4 1,1 3-1,2 4 1,-1 3 0,-3 6-9,0 6 1,-8 7 0,-2 9-1,-3 5-140,-2 3 0,0 2 0,0-2 0,-2-2-290,-3-1 0,-1-6 0,-5 1 0,2-5-855,-2-4 1042,4-4 1,1-13 0,7-7 157,4-8 0,3-13-18,6-7 0,1-2 0,0-8 0,3-2 71,1-1 0,0 3 199,-5 1-85,0-1 1,0 3 0,-1 5 0,-4 6 1328,-4 4-1162,-3 7 1,-5 10 0,-5 11-1,-7 8 1,0 6 0,-1 6 665,2 4 0,4 2-520,1 0-828,6-4 1,-4 4 0,7-5 0,0-1 0,0-1-1107,0-3 0,8-4 0,6-7 0,8-4-558,5-4 1,6-5 820,1-5 0,-1-4 1200,-5-10 0,7-9 0,1-9 0</inkml:trace>
  <inkml:trace contextRef="#ctx0" brushRef="#br1">20190 12070 8482,'-8'0'1335,"-5"0"0,10 0 1456,-7 0-1756,7 6 0,-3 2 0,8 6 0,1 2 330,1 3 0,3-2-1428,-2 7 0,-2 0 0,5 4 0,-1 1-776,1-1 0,0-1 176,2-3 1,2 1 0,-2-5 662,3 2 0,7-4 0,2 2 0</inkml:trace>
  <inkml:trace contextRef="#ctx0" brushRef="#br1">23417 12013 8212,'-8'-6'-26,"-3"-4"0,6-7 0,1-2 0,-1 1 0,0 3 687,2 0 0,0 1 1,0-2-1,-2-1 1,2-2-1,1 2 69,2 1 0,0 2 1,0-1-1,2 1-409,3 0 0,2 0 1,8 0-1,-1-1 147,0 1 1,5 5-327,0-1 1,5 2-1,-4-1 1,1 4-1,-1 3 1,-1 2-72,-5 0 0,-4 8 0,-2 7 0,-2 7-83,-3 5 0,-3 7 0,-4 4 0,-7 3-668,-7 2 0,2-2 314,-3-3 0,4 1 0,0-7 0,1-4-526,0-2 1,4-9 613,1 2 1,6-11 0,0-8 256,6-8 1,5-11 341,6-5 0,2-4 1,1-4-1,2-1 533,-2 2 0,-1 1-310,-2 1 1,-1 7 0,-2 3 1183,-1 3-1633,-1 2 1,-1 12 0,-2 9 0,-1 9 261,0 7 1,1 4-1030,-1 2 1,3-3 0,6 0-1,0-4-1568,0-2 0,7 4 1329,3-5 1,3-2 0,1-7 0,0-5-1722,1-4 2632,-1-1 0,1-6 0,-1-2 0</inkml:trace>
  <inkml:trace contextRef="#ctx0" brushRef="#br1">23929 11984 8212,'-14'0'-905,"6"0"1837,1 0 0,7-1-247,0-4 1,7-3 0,4-6 0,5 0 789,3 0 0,1-1-912,-1 1 1,2 2 0,4 0 0,-3 5 627,-1 0 0,-2 2-847,-5 5 0,0 8 0,-1 5 1,-4 6 193,-4 3 0,-4 3-800,-1 9 0,-1-6 0,-2 2 0,-4-5-1093,-1 1 1,4-1 171,-6-1 0,7-4 1,-2-6-3046,4 0 4228,7-6 0,15-8 0,9-8 0</inkml:trace>
  <inkml:trace contextRef="#ctx0" brushRef="#br1">27853 11601 8215,'-28'0'-166,"-1"0"1,-1 0 0,-1 0-1,-1 0 1,3 0 0,6 0 108,2 0 1,2 0-1,5 0 1,1-2 2040,4-3-1676,3-3 1,6-7 0,0-3 0,0-2-1,1-2 1,4-4 0,4-1 497,4-1 0,1 1 1,1 2-1,-1 3 112,0 1 0,0-2-594,0 4 1,2 1 0,2 7 0,1 3-68,-2 2 1,0 1-113,2 5 1,-3 7 0,3 2-1,-5 5-37,-4 5 1,2 3-227,-2 7 1,-4 4 0,-1 0-1,-4 0-680,-1 2 0,0 0 339,0 3 0,0-4 1,0-5-1,-1-2-835,-4-4 631,4 4 487,-6-11 1,7-5-1,2-16 306,3-12 1,7-8 0,7-5 0,-1-2 391,-3-1 0,0-7-295,-1 3 1,3 2 0,-1 2 0,-3 3 655,-1 1 1,-5 7-185,-3 3 0,-2 8 4,-2 2 0,-6 12-371,-4 1 1,-3 12 0,-1 5 0,0 1 328,0 3 0,4 4-770,1 4 1,1-3-1,-2 3 1,6-5-369,2-4 1,2 3-49,0-3 1,3-2 0,5-2 0,8-2-1907,4-6 0,4-7 1415,5 0 0,4-4 0,2-4 1,-1-5-1630,1-6 2645,-2-10 0,-4-4 0,-1-8 0</inkml:trace>
  <inkml:trace contextRef="#ctx0" brushRef="#br1">28308 11402 8215,'-8'-7'2271,"0"4"-595,3-6 1,5 5-990,0 0 0,7 2 0,7 2 0,2 0-62,3 0 0,-3 0-566,2 0 0,3 0 0,-2 0 0,-2 2-623,-1 2 1,-3 0-411,-4 5 0,4-4-58,-4 4 0,2 1 820,-1 4 0,-2-5 0,-3 1 0,2 1 306,1 2 0,5 1 114,-4 0 0,-1 0 1,0 1-1,0-1 1067,0 0 1,-5 5-632,2 0 1,-3 5 0,-4-4-1,-3 1 122,-4-1 1,-9 1-620,-1-2 1,-4-4 0,4 4 0,1-4-258,3-6 1,5 2-220,1-6-204,5 0 0,4-5 106,10 0 1,-2-5 0,1-1-156,2-2 557,-4 5 0,-7-4 0,-11 7 0,-7 0 474,-5 0 1,-6 7-297,-4 2 1,1-1 0,-4 1 0,1 1-685,4-2 1,2 3-1034,6-6 1,4 6 1563,9-2 0,16-3 0,10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14332 9937 8441,'-14'-6'-217,"-1"-2"1,1-6 0,0 1 806,0 4 1,8 4 0,7 10-439,12 4 0,3 4 0,9 1 0,3 2 42,4 3 0,12 1 1,-1 6-1,1-3-62,0 3 1,7 0 0,6 3 0,7-1-138,6 1 0,-1 4 41,-2 0 1,2 2-1,-4-2 1,0 3-147,-4 1 0,-8-4 0,-8-8 1,-4-3-114,-3-1 0,-1-7 1,-1-6-1,-6-2-170,-5-3 0,-1-1-191,4-2 376,-5 0 1,-4-2-1,-10-2 1,-4-7-1,-4-7-22,-1-6 0,-6-2 1,-5-3-1,-8-1 62,-9-3 0,-7 1-153,-8-5 603,0-1 1,-1 1 0,-2 4 0,-1 3 0,1 3 480,2 4 1,4 4 0,7 9-418,10 5 1,12 10 0,9 6-1,10 7-204,11 5 1,14 4-60,10 2 0,1-4 0,6 2 0,-1 3-484,-3 0 1,-8 0-368,-5-2 1,-4 2-1,-7 3 768,-8 5 0,-25 3 0,-13 2 0</inkml:trace>
  <inkml:trace contextRef="#ctx0" brushRef="#br0">12754 10023 8534,'-2'-21'226,"-1"-1"1,-2 0 0,2 3 0,2 3 345,1 2 1,0 8 0,-2 6-259,-3 7 1,-4 12 0,-10 7 0,-6 5 523,-7 7-800,-11 10 1,-9-3 0,22-19 0,-1 0 0,-3 2-1,0 0 1,-4 2 0,0 0 0,-5 3 0,-1 0 0,-4 2-1,0 0 11,-3 0 0,-1 1 1,-1-3-1,0 0 0,2 0 1,-1-1-1,0 0 1,0-1-376,1-1 0,-1 0 0,2-1 0,1 0 303,1 0 1,1-1-1,4-3 1,1-1 0,3-1-1,2-1 1,-34 15-256,4-2 0,12-3 8,13-9 1,7-8 0,13-12-224,7-6 1,8-8 324,7-13 0,6-3 1,5-14-1,6-5-94,7-3 0,8-3 8,1-5 287,6 7 1,-2-4 0,7 7 0,2 1 0,1 5 354,-1 8 1,-2 6 0,-3 14 0,-3 4 800,-5 4 0,-9 11-698,-5 8-249,-10 13 1,-5 16 0,-14 11 0,-10 6 0,-9 4 927,-4 1-1185,-7-2 0,4-6 0,-7 0 0,1 0 0,2 0-1329,7 0 709,0-7 1,23-7-1,4-10 1,16-3 634,18-2 0,19-5 0,18-3 0</inkml:trace>
  <inkml:trace contextRef="#ctx0" brushRef="#br0">10948 16804 9138,'0'-35'-142,"0"3"0,0-4 0,0 1 0,0 5 0,0 5 1119,0 6 0,0 3 0,2 2 0,2 0-679,6 0 1,-2 6-1,1 3 1,2 3 0,2 4-243,1 3 1,-6 0-1,-3 7 1,-4 6-42,-1 2 0,-1 9 200,-4 4-295,-3 6 0,-8 4 0,-3 9 0,-3 5 1,-1 3-1,1 1 0,-1 1-71,1 1 1,3-3 140,-4 7 1,7-9 0,2-1 0,7-8-53,6-5 1,9-8 26,6-2 1,14-8 0,16-7 0,13-9 114,13-7 1,-28-3 0,3 0-130,6 0 0,2 0 1,2-2-1,1-2 0,7-1 1,2-1-1,2-2 0,1 0-482,4-1 0,0-1 0,6 0 0,2-1 497,-23 5 1,0-1 0,0 1 0,0 1 0,-1 0 0,1 0 0,2-2 0,-1 1 0,1 0 0,-2 0 0,1 1 0,-1 0-44,0 0 1,-1 0 0,2 1 0,1-1 0,0 0 0,1 0 62,2 1 0,-1-1 0,1 0 0,-2 2 0,0 0 0,0 0 1,1 0-1,1-1 0,0 1 0,-1 0 0,0 0 0,0 0 25,0 0 1,0 1 0,0-1 0,3-1-1,0-1 1,1 1-3,1 1 1,1 0 0,-1 0 0,1 0 0,0 1 0,0-1 0,2 0 0,0-1 0,1 0-1,1-1 1,-1 1 0,1-1-14,1-1 1,0 1 0,0-2 0,4-2 0,0-1 0,1-1-115,-16 4 1,-1 1 0,1-1-1,-1-1 1,17-5 0,0-1 0,0 0-1,-1 1 1,1-1 0,-1 1 0,-3 0-1,0 0 1,-1 0 213,-3-1 1,0 1 0,0-1 0,-2 0 0,1 0-1,-1 1-69,0-1 1,-1-1-1,0 1 1,-3 0-1,0 0 1,-1-1-1,-1 1 1,1-1-1,-2 0 1,0 0-1,-1 0 1,-1-1 135,-1 1 1,-1-1 0,0 0 0,-2 0 0,-1 0 0,0 1 112,23-7 1,-1 1-208,-5 0 0,-1-1 0,2 1 0,-3 0 1,-6-1-1,-2 1 0,-2 0 0,-2-1 0,-3 1 1,-2 0 181,-2 0 0,-2-1-399,-3 1 1,-2-1 0,21-16-1,-16 2 1,-13 3 0,-12 4-2817,-8 4 2964,-9 8 0,-4-7 0,-6 10 0,1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20047 11302 8441,'15'-28'-46,"-1"-1"1,2 1 0,1-1-1,4 1 1,1-1 0,3 3 781,2 2 0,-5-1 1,-1 6-1,-3 1 1947,1 3-2327,-6 7-384,-7 8 0,-14 8 1,-6 6-1,-9 2 1,-9 2-1,-6 6 1,-3 1-387,-2-1 1,5 1-1,1-4 1,-3-1-590,-1 1 1,-2-2 704,1-5 1,5-1 0,4-4 0,3-2 305,2-1 0,6-6 66,3 0 1,9-2-1,5-7 1,4-2 375,1-2 0,0-1-181,0 0 1,1 1-1,3 2 1,2 3 1016,2 2-1037,-5 1 1,3 7-1,-6 4 1,-1 7 123,-4 4 0,-3 10-256,-6 1 1,-5 4 0,-2 9 0,-1 6-1,-3 7 0,0 0 1,-1 7-1,6-2 19,4-2 0,0 6-47,11 3 0,1-7 1,7-4-1,6-5 78,10-4 0,8-3-63,6-5 1,5-3 0,8-7 0,3-1 132,2-3 0,1-4 308,5-6-425,-7-6 0,4-1 0,-7-11 0,-2-4 0,-3-7-70,1-6 0,-10 2 0,5-4 0,-6-1-380,-4 2 1,0 0-496,1 3 0,-1 8 0,1-2 0,1 5 825,3 5 0,10 8 0,7 3 0</inkml:trace>
  <inkml:trace contextRef="#ctx0" brushRef="#br0">20730 11814 8252,'-6'-16'61,"-4"-1"1,-1-2 0,2 0 0,4 0 0,3 0 0,2 0 621,0-2 0,0-1 1,3-6-1,5-1 0,8-1 1,5-1 18,4-2 1,8 1-1,5 7 1,3 3-74,2 1 0,-5 7 1,-2 6-1,-1 3-196,-4 7 1,-2 4 0,-6 12 0,-5 4-44,-7 6 1,-5 12-268,-6 2 1,-6 2 0,-5 9-1,-7 0-227,-5 3 1,-4-1-266,-2-3 0,1-3 0,1-8 0,2-2-661,1-1 1,2-12 728,-2-3 1,5-13 334,10-10 1,3-14-93,6-15 1,11-6-1,5-9 1,4-3 145,5-5 1,2-4 161,2 0-115,-1 5 1,5-4 0,2 3 0,0-4 0,-1 1 533,-2 3-267,-2 9 1,-6 8-1,-2 7 1,-2 1 637,-2 4 0,-9 10-290,-4 13-443,-3 6 0,-7 13 1,0 2-1,0 1 0,1 5 222,-1 4 1,-5 1 0,6 4-1,1 0-319,1 1 0,2 1-368,0 4 1,0-5 0,2-4-1,2-3-687,6-2 0,4 1-374,5-1 0,3-6 0,6-3 0,3-5-1171,2-4 0,-2-4 1253,7-6 0,0 0 0,3 0 0,-1-1-219,-2-4 1,-1 2 1355,6-7 0,-7 1 0,-1-5 0</inkml:trace>
  <inkml:trace contextRef="#ctx0" brushRef="#br0">21938 11729 8252,'0'-15'1217,"0"1"-621,0 0 1,0 4 0,2 1 1361,3-2-669,-4 5 1,7 1 0,-5 10 400,2 4 1,0 10-1281,-5 5 0,0 9 1,1 5-1,3 3-509,0 1 0,1 1-290,-5 0 0,5-5 0,1 0 1,2 0-1072,3-2 0,2-3-3161,1-9 4621,6 3 0,3-12 0,5 6 0</inkml:trace>
  <inkml:trace contextRef="#ctx0" brushRef="#br0">22891 11842 8198,'-13'-11'275,"2"-3"0,3-2 0,2 0 0,3 1 0,3-1 1140,5 2 1,3-4 0,6 10 0,0 0-424,0 4 0,0 4 1,-1 6-1,-2 8-509,-1 8 1,-7 5 0,2 3 0,-4 3-515,-1 5 1,0-1-1,-1 2 1,-4 2-574,-5 0 1,-2 3-705,-3-10 1,1 4 0,2-5 0,2-2-3499,5-1 4806,4-8 0,1-1 0,0-7 0</inkml:trace>
  <inkml:trace contextRef="#ctx0" brushRef="#br0">23687 11800 8191,'0'-15'-187,"-5"1"0,1 0 0,1 0 814,1 0 0,-3-1 0,1 0-11,0-4 0,3 3 0,1-5 1,0 2-102,0 0 0,0-1 1,0 1-1,1-3 103,4 0 1,3-4-341,6 7 0,7-1 0,1 2 0,2 1 263,-1 4 1,3-1-251,7 5 1,-2 2 0,6 3 0,-3 2 163,-2 2 0,-4 11-317,-4 3 1,-2 12 0,-6 2-1,-2 8 47,-6 6 1,-5 0-185,-3 1 1,-6 4-1,-4 1 1,-2-1-533,-2 2 0,-7-10 196,-3 4 1,-2-8-1,-3 0 1,2-5-419,4-8 1,2-10 553,7-2 1,1-9-1,4-1 242,4-7 0,3-12-84,2-5 0,8-5 0,5-2 0,6-4 88,3-1 1,0-7-70,2-4 0,7-2 0,-2 3 0,1-1 142,0 1 1,-2 2-5,1 1 1,2-3-1,-2 3 1,-7 9 440,-5 7 1,-4 6 1063,-4 7-511,-2 6 0,-9 8-747,-3 10 0,-3 7 0,-6 4 0,0 2 334,0 7 0,0 0 4,-1 8-602,7 0 1,-3 0 0,7 0-1,1 0 1,1 0-567,2 0 0,2-2 0,4 2 1,6-5-1503,6-3 1,12-3 1077,-2-3 0,10-5 0,0-10 0,3-4-246,2-4 1,-2-4 0,-2-5 0,-1-6-388,2-2 1,-5-6 696,-2-2 827,-3 4 0,5-13 0,1 3 0</inkml:trace>
  <inkml:trace contextRef="#ctx0" brushRef="#br0">24796 11586 8613,'-8'-14'1306,"2"0"-856,12 0 1,2 4 352,6 1 1,2 6 0,2-2-1,1 3 748,-2 2 0,-1 0-995,-2 0 1,0 11-1,-1 5 1,-4 6 327,-4 8 0,-5 5-711,-5 8 1,-4 1 0,-10 2-1,-5 1-46,-3-1 1,-1 3-283,-1-2 1,3-1 0,0-8 0,6-5-346,4-3 616,5-8 1,16-7-1,9-11 1,14-5-108,10-9 1,16-1-411,3-13 1,9 5 0,-1-3-1,1 2-2260,1 2 2473,-1 3 0,-25 10 0,2 2 0,0 0 1,1-1-1</inkml:trace>
  <inkml:trace contextRef="#ctx0" brushRef="#br0">26289 11814 8217,'8'-6'171,"0"2"1296,-3-5-811,-4 6 0,7-5 1,-3 5-1,3-4 1,1 1-1,1 0 653,1 3 0,0 3 0,-2 6 0,-2 7-527,-1 4 1,-5 13-165,4-2-908,-10 10 0,-4-6 1,-10 6-1,-5 1 0,-4 2-3653,-5 2 3315,-4 0 1,-5-5 627,-1-1 0,0-11 0,1 1 0</inkml:trace>
  <inkml:trace contextRef="#ctx0" brushRef="#br0">27071 11473 8117,'-14'-21'252,"1"5"1,4-4 0,4 1 0,3 0 0,4 0 348,3-2 1,3 1-1,7-5 1,4 2 885,5 3-1138,3 1 0,6 0 1,0 2-1,0 2 0,1 6 1,0 3-1,1 2 293,0 3 0,-2 2 1,-5 4-1,-1 6-380,-3 7 0,-8 5-124,-7 11 1,-6-3 0,1 7-1,-8 3-84,-5 5 1,-5 0-207,-5 6 0,1-6 0,-5 1 1,-3-4-801,0-5 0,-1-2 625,3-3 0,-1-9 0,6-1 0,1-7-721,3-6 932,7 2 0,1-16 0,9-3 0,3-8 327,4-9 0,10-5-90,5-4 0,3 2 0,1-7 0,2 0 145,3 1 0,-1-4-181,6 4 0,-7-3 0,4 1 0,-2 2 130,1 2 1,-6 1 23,-4 1 1,-7 9-1,0 0 1456,-6 7-1076,-4 9 1,-9 2 0,-2 7-192,-6 4 0,-3 4-173,-1 10 1,-5-1-1,0 5 1,0 3-7,-1 0 1,4 4-222,-3 4 1,3-4 0,4 3 0,1-2-329,1 3 0,7-4-507,-2 3 1,5-3 0,5-2 0,6-1-493,6-3 1,7-1 459,9-8 0,4 1 0,5-12 1,2-1-788,4-1 1,2-4 1038,7-2 0,0-4 1,-2-8-1,-1-3-1268,-2-5 1855,-6-9 0,9-3 0,-4-7 0</inkml:trace>
  <inkml:trace contextRef="#ctx0" brushRef="#br0">28336 11359 8117,'0'-14'0,"0"-1"0,0 1 725,0 0 1,0 5 641,0-1 0,0 1 996,0-6-1196,0 8-813,0 0 1,0 9-470,0 3 1,-4 2-1,-1 8 1,0-1-296,-1 0 0,0 0 141,-4 0 0,-1 1 0,5-1-219,-2 0 1,5 0 400,-2 1 0,10-3 0,4-1 0,5-1 340,5 1 1,3 1 124,7 3 0,6 4 0,1 0 0,2-2 287,0-1 0,-7-2-71,3 0-370,-11 7 0,-4-6 1,-9 4-1,-7-3 1,-6-2 134,-7 1 1,-9-6 0,-3-1 0,0 0-76,3 0-920,-3-5 1,9 10 254,4-4 0,9-1 257,14 2 0,7-6 1,4 6-1,5-1-299,3-1 0,-5 3-167,-4-6 0,-6 6 1,-1-2-715,-6 4 1,-17 1-305,-13 0 0,-13-4 1608,-6-1 0,-3-5 0,-2 2 0</inkml:trace>
  <inkml:trace contextRef="#ctx0" brushRef="#br0">28194 11288 8162,'0'-14'-43,"0"4"0,0 1 0,0-2 0,0-2 456,0-1 1,2 1 0,1 2-1,2 2 1,-1-1 0,3 1 357,2-1 1,-2 5 0,-1-2-298,0 0 0,-6-2 1,0 4-359,-8 2 1,-11 1-57,-4 2 0,-4 0 1,-2 0-1,1 2-632,-1 3 1,6 1-16,-1 3 0,8 4 0,2-2 0,8 5 587,4 3 0,21 6 0,5-3 0</inkml:trace>
  <inkml:trace contextRef="#ctx0" brushRef="#br0">28962 11046 8219,'-14'-22'133,"0"3"0,1 3 0,2 2 432,1 0 1,7 0 0,0 1 0,8 4 0,9 2 0,10 2 58,7 1 1,6-1-1,7 3 1,3-1-290,5-1 1,10-1 0,4 5 0,4 0-77,1 0 1,-3 0 0,-5 1-1,-9 4-147,-8 5 0,-7 2-40,-10 2-110,-14 1 0,-2-1 0,-13 2 0,0 3 0,-2 4-64,-2 4 0,-4 3 0,-6 3 0,1 7-96,3 6 1,-1 6 18,7 9 0,-1-1 0,6 5 0,4 0-48,5 0 0,9-4 269,4 6 0,4-9 0,0-1 0,-2-10 351,-1-7 0,-8-5-191,-2-7 0,-6-6 0,-10-5 0,-4-4 746,-8-3 0,-8-6-431,-11 6 0,-5-7 0,-10 3 0,-2-1-626,-1 0 1,-4 4-542,3-4 0,4 6 0,4-1 0,6 1-3832,3-2 4482,2 10 0,5-9 0,-1 10 0</inkml:trace>
  <inkml:trace contextRef="#ctx0" brushRef="#br1">5943 11402 8545,'23'-38'151,"-4"1"0,-4 4 0,1 5 0,1 4 0,2 2 0,0 1 1037,2 1 0,-7 1 0,2 6 0,-5 2-373,0 2 0,-5 7 0,-2 2-637,-8 8 0,-5 9 0,-12 4 0,-7 1-588,-8 3 0,-7 2-33,-4 2 1,1-1 0,-6-1-1,-2-2-427,-1-1 0,-2-7 595,0 2 0,3-1 0,0-3 0,2 0 365,8-8 0,8-3 19,12-4 127,4 0 0,7-7 0,5-2 0,8-4 0,9-1 252,9 0 0,4 4 1,6 2-1,1 2-52,-1 3 1,1 1-290,-1 2 0,1 8 0,-1 5 1,-1 6 192,-3 3 0,-9 6-166,-5 6 1,-7 11 0,2 3 0,-5 7 138,-5 7 0,-9 2-249,-10 7 1,-3 2 0,-1 0 0,-1-1 124,1-2 0,7-10-138,7-3 1,6-5-1,8-8 1,2-1-63,3-7 0,9-6 59,10-6 0,9-4 0,6-7 0,5-3 117,4-6 0,6-2-143,-2-2 0,3-5 0,0-1 0,-3-2-101,-4-3 1,-10-2-320,-5-1 1,-5 0 0,-4 1 0,-7 2-3566,-6 2 1820,2 5 2143,-5-2 0,6 6 0,0 0 0</inkml:trace>
  <inkml:trace contextRef="#ctx0" brushRef="#br1">6797 11729 8476,'6'-37'-37,"-5"1"1,4 4 0,-3 1 551,-2 4 0,0 5 0,-2 9 1,-1 2 1102,-2 2 0,-4 7 1,2 2-843,0 8 1,3 6-1,0 5 1,2 5 187,2 3 1,0 3 110,0 3-860,6 3 1,-2 7 0,5-1-1,1 3 1,-1 0 287,0 3-515,1-1 0,-1-4 1,1 0-1,-1-2 1,1-2-1025,-1-1 1,-1-6 0,3 1-1,-1-5-1878,1-4 0,1-5 2914,3-10 0,5 4 0,2-5 0</inkml:trace>
  <inkml:trace contextRef="#ctx0" brushRef="#br1">7991 12198 8411,'-14'-2'122,"-1"-1"1,3-3 0,1-1 2127,1 1 0,5 3-1185,-4 8 0,6 4 1,-2 8-1,4 4-684,1 1 1,-2 2 0,-1 4 0,-4 1-140,0-1 0,2 1-786,-5-1 0,1 5 0,-5 0 0,-1-1-3722,1-2 4266,0-8 0,0 5 0,0-5 0</inkml:trace>
  <inkml:trace contextRef="#ctx0" brushRef="#br1">8673 11501 8492,'10'-14'181,"-2"0"0,0 1 546,-1 4 1,-2 2-1,3 10 1,-2 5-1,-2 10 728,-3 7 0,-1 2 0,0 11 0,0 1-706,0 2 0,0 8 0,0 3 0,-1 5-523,-4 5 1,3-4-590,-3 4 171,-2-4 1,5 1 0,-3-1-1,4-1 1,1-8-996,0-8 0,1-8 1,4-9-1,6-7-1073,6-6 1,4-4-72,3-7 2331,3-7 0,-5-7 0,6-8 0</inkml:trace>
  <inkml:trace contextRef="#ctx0" brushRef="#br1">9214 11686 8263,'7'-14'306,"-2"-1"1,-2 1 1300,2 0-353,-3 6-874,4 2 0,-6 14 0,0 6 0,0 8 1,-2 6 1648,-2 6-1731,2 2 0,-9 7 0,5-1 1,-1 1-1,1 0-280,3-1 0,1 1 0,2-2 0,3-2-383,7-1 0,1-12-324,13-3 549,6-5 0,6-12 1,8-6-1,2-8 1,1-8-3,-1-7 1,-3-3 0,-5-12 0,-5-1 217,-3-2 0,-9 0 210,-7 3 0,-8-2 1,-11 6-1,-6-1 410,-6 0 1,-5 2-173,-7 5-488,1 5 1,0 4 0,-1 8 0,2 2 0,4-1-2148,4 3 98,9 0 0,7 7 2013,12 0 0,7 7 0,13 0 0</inkml:trace>
  <inkml:trace contextRef="#ctx0" brushRef="#br1">9754 11188 8318,'0'-28'197,"8"4"0,6 4 0,8 2 1009,5 6 1,9 2-1,5-1 1,8 3-384,7 2 0,-3-4 0,9 6 1,-2 1-129,2 1 1,-2 0-585,6-2 1,-12 2 0,-4-3 0,-9 5 109,-8 5 1,-3-2-55,-1 7 1,-12-1 0,-4 5 0,-5 2 99,-5 3 0,-1 3-185,-2 7 0,-2-1 0,-3 2 0,-4 3 47,-4 5 1,0 8-196,4 1 1,-4 7 0,5 0-1,1 6-741,2 6 1,3 4 356,2 1 0,8 0 0,6 0 0,8-2-51,5-2 1,2-4-856,-1-6 1487,1-13 1,-7 2 0,-3-13 0,-5-3 0,-5-3 471,-4-3 0,-5-7 0,-6 2 837,-8-3 1,-9-2-922,-10 0 1,2-1-1,-7-2 1,-3-2-471,-5 2 0,3 0-488,1-1 0,1-2 0,7-5 0,3 2-1022,1-2 1,3 0-72,3 2 1532,10-4 0,1 12 0,5-5 0</inkml:trace>
  <inkml:trace contextRef="#ctx0" brushRef="#br1">3925 11913 8548,'9'-9'82,"2"1"1,5 0 0,8 2 0,7-1 580,7 4 1,16 2-1,7 1 1,9 0-1,6 0 1,3 0-179,0 0 0,-38 0 0,0 0 0,35 0 0,-2 0-179,-1 0 1,-5 0 0,-5 0 0,-8 0-271,-4 0 0,-10 0 0,-10 0-1736,-5 0-402,-6 0 1623,-18 0 1,-6 4-1,-14 1 1,-6 0-1,-5 0-175,-4-1 1,2 1 0,-7-6 0,0-3 484,1 0 0,3-7-78,5 1 588,1-3 0,1 1 0,5 1 0,6 1 0,7-1 1209,2-1 1,10 4-893,12 3 0,2 3 0,10 4 0,3 3 328,0 4 1,-5 5-702,-1 5 1,-8 3-1,-2 7 1,-8-1-382,-4 1 0,-9 1-731,-2 3 1,-15 3 826,-4 7 0,-16 0 0,-1-1 0</inkml:trace>
  <inkml:trace contextRef="#ctx0" brushRef="#br1">1351 11345 16413,'0'-29'-371,"0"6"1,0 0 0,0 3 0,0 3 1441,0 1 1,6 9 0,4 7-731,3 8 1,-4 11 0,1 7 0,1 5-118,1 7 0,1 3 0,-2 2 0,-2 1-113,2 3 0,-4 4 0,-2 4 1,-4-1-330,-1-2 0,0 0-423,0 5 1,-1-6 0,-4-6 0,-3-5-557,0-7 1,-3-9 934,6-5 1,-4-7 0,4-7 403,2-10 0,1-14 103,2-9 0,7-4 0,2-10 0,5-6 567,5-1 0,3-7-229,7-1 1,-1 0 0,2-5 0,3 4 363,5 1 0,-1 0-647,1 0 1,-7 8-1,2 7 1,-4 7 58,-6 5-2203,-2 1-404,-13 14 1,-2 5 2244,-6 20 0,-6 5 0,-2 14 0</inkml:trace>
  <inkml:trace contextRef="#ctx0" brushRef="#br1">1991 11885 8515,'22'-21'-737,"-3"-2"0,-3-4 1449,-2-2 0,5 1 0,2-2 0,1-2-89,3-1 0,-5-2 0,-1 4 0,-3-2 32,-2 1 0,1-1-364,-1 4 0,-6-1 0,-4 12 0,-4 2 341,-4 5 0,-4 0-354,-6 6 1,-2 0 0,-2 5 0,-2 3 231,-2 7 1,0 1-472,-2 13 0,-1-1 0,6 6 0,1 1 98,3 3 1,-3 2-381,4 2 1,-2 5-1,10-5 1,0 3-537,-1-2 0,2 1 171,5-5 1,0-1 0,2-5 0,1-1-249,2-3 0,6-5 854,-2-10 1,4-3-1,1-6 1,1-3-30,-1-6 1,-2-2 135,-2-13 1,3 0-1,-4-4 1,4-2 406,1-3 0,-1 3-534,-4-3 0,4 3 0,-4 3 1,4 1-640,1 3 0,0 5 154,0-1 0,-4 10 1,-1 4 506,2 4 0,8 1 0,3 0 0</inkml:trace>
  <inkml:trace contextRef="#ctx0" brushRef="#br1">2346 11615 8448,'0'-14'54,"0"-5"1,0 0 0,0 0 0,0 0 0,0 0 621,0 1 0,5 3 0,0 0 2144,-2 1-2024,-1 0 0,-2 8 1,-2 6-1,-1 9-55,-2 9 1,-6 4-667,2 6 1,2 2 0,1 2 0,1 2-198,0 3 1,1-4-595,4 5 0,0-7 1,1 1-1,4-5-1099,5-3 0,2-7 1219,2 2 0,5-10 1,2-4-1,1-3-389,3-2 1,2-8 621,2-6 1,-7-7 0,-3-7 362,-4-1 0,0-6 0,-1-1 0</inkml:trace>
  <inkml:trace contextRef="#ctx0" brushRef="#br1">2560 11558 8448,'-13'-14'-509,"4"0"0,1 1 2482,3 3 110,3-2-1199,-4 10 0,6-3-501,0 10 0,0 8 0,2 7 0,1 1-282,1-1 1,3 6-108,-2-3 1,-4 4-1,5 2 1,-1-1-767,0 1 1,0-3 146,-5-2 275,0-3 0,0-7 0,0 0 0,1-1 165,4-4 1,-3-4 0,2-10-1,-1-6 485,2-6 1,1-5-81,4-7 0,3-4 0,-2-2 0,4 1 535,4-1 1,2-3-418,-2 5 1,-3 4 0,3 7-1,-2 3 381,2 7 1,-3-1-732,3 8 1,-5 2-1,-3 8 1,-1 6-684,1 6 1,-4 5 646,3 7 1,-2-1 0,3 1 0,-3-1-1590,-2 0 0,4-1 790,-6-3 0,6-3 0,-4-7 72,2 0 1,2-6 841,4-3 1,-5-5 0,-1-5 0,-2-6 66,-2-7 1,2 1 200,-1-7 0,-1 5 0,-2-4 0,1-1 1200,2 2 1,0 1-986,-5 7 0,0 0 1,1 1 408,4 4-1129,-4 3 0,7 6 0,-4 1 0,2 4-196,2 4 0,-3 4-42,4 1 0,0-1 0,4-2 1,-2-3-555,-1-2 1,-1-1 784,5-5 1,-4 0 0,-1-2 353,2-3 0,0-2 341,-1-8 0,-2 1 0,-5-2 0,2-1 302,-2-2 0,3-5-228,-1 5 0,1 0 1,-1 5-26,4 0 0,-1 6-417,2 3 0,-1 7 0,7 6 0,1 8 213,2 4 1,5 5-242,-5 9 0,2 2 0,-4 7 0,2 1-316,-2 3 0,-6 4-203,-1 6 0,-7 1 1,0 2-1,-6 2-1269,-6-2 1,-9-8 1185,-1-5 1,-6-9-1,3-8 1,0-8 133,3-8 1,3-9 0,2-2 0,1-7 219,4-11 0,2-7 117,7-11 0,3-3 0,5-7 1,7 1 105,0-1 0,7-1 228,2-4 0,3 4 1,1-2-1,1 5 382,-1 3 0,1 2-423,-1-2 1,1 3-1,-2 8 1,-5 4 1361,-8 4 593,0 9-1473,-12 4 1,-2 12-689,-10 4 1,2 4 0,-1 3 0,-1 2-77,2-1 0,2 4 53,6 1 0,0 0 0,0-1 1,2-2-237,2-2 1,6 2-19,9-1 0,3-2 0,8-5 0,5-5 75,7 0 0,3-3-264,7-4 1,-2-6 0,2-5 0,-4-5-467,-4-3 0,-1-1 456,-1 1 1,-5 3 397,-4-3 0,-3-3 0,-2 0 0</inkml:trace>
  <inkml:trace contextRef="#ctx0" brushRef="#br1">14787 13378 8481,'0'-22'134,"0"-5"0,0 3 0,0-1 0,0-1 0,0 4 1634,0 2-787,0 1 0,0 5 0,0-1-9,0 1 0,0 13 1,0 7-1,-2 8-195,-2 5 1,2 11-563,-3-1 1,4 8-1,1 3 1,0 6 173,0 6 0,0 5-261,0 4 1,0-1 0,0 7-1,0 1-151,0 1 0,-2 1-213,-3-4 0,4 0 1,-6-7-1,3-6-1326,-1-2 1,0-11 751,5-12 0,0-6 1,2-9-410,3-4 1,-2-2 1218,6-7 0,7 0 0,6 0 0</inkml:trace>
  <inkml:trace contextRef="#ctx0" brushRef="#br1">14886 13221 10292,'0'-28'-81,"0"-1"0,2 3 2407,3 2-1840,3-3 1,11 16 0,1-2 0,2 5 0,4 4 0,2-1-1,5 0 2144,5 2-2448,3 1 0,10 2 1,4 0-1,8 0 0,7 0 1,5 0-1,4 0 169,2 0 0,-39 0 1,1 0-269,2 1 1,0-2-1,5-1 1,0-2 0,-2 0-1,0 0 1,0 0-1,-1-1-227,0 0 1,-1 0 0,2 3 0,1 0 126,-2-3 1,0 0-1,4 3 1,0-1-1,-1-1 1,1 0-1,-3 1 1,0 0-89,-1 1 1,-1 1 0,2 0 0,-1 0 32,-2 2 1,0-2-1,2-1 1,-1 0 0,-3-1-1,0 1 1,34-1 33,-8 1 1,-7 2 147,-10 0 0,-9 0 1,-12 0 181,-5 0-85,-12 0 0,-9 5 0,-10 1 0,-5 2 64,-2 3 0,-2 2-271,-1 1 1,1-1 0,0-1 0,-2 1 374,-3 3 0,2 3-524,-7 0 1,5-2-1,-3 7 1,0 1-101,0 2 0,-2 6-41,-4 0 1,4 7-1,2-2 1,1 4-388,4 6 0,1-3 361,2 8 1,6-8 0,3 4 0,4-1-71,1-1 1,3-4-57,6-5 436,1-7 0,15 4 0,-4-8 0,1-2 0,3-3 0,0-1 0,1-4 107,-3-1 1,-1-2-12,2 0 0,-3 1 1,-7-3-1,-1-1-46,-4-1 0,-1-5-45,-3 4 1,-4-4 0,2 3 36,-6-2 0,-6-1-53,-10-5 0,-3 1 0,-7 2 0,-1 2-24,-3-2 1,-3-1 4,-7-2 1,-6 5 0,-5 1 0,-6 0-82,-6 1 1,-11-1 58,34-3 0,0-1 0,-3-2 0,-3 1 1,-3 2-1,-1 1 0,-3-2 0,1 0-458,0 1 1,-1-1 0,1 1 0,0 0 455,-2 0 1,0-1 0,2-1-1,1 0 1,1 1 0,0 0 0,3-1-1,1 0-58,4-1 1,1 0 0,-36 0 176,9 0 1,4 0 0,4 0 0,5 0-54,7 0 1,5 0-59,4 0 116,-1-6 0,2 4 0,3-3 0,5 4 0,1 1-6,-1 0 1,8 5 0,-4 1 0,4 0 19,3 0 1,1 4 212,7-5 195,0 6 0,0-10 1,1 6 720,4-1-1344,2-4-480,7 4 0,7-6 1,4 0 616,6 0 0,5 0 0,7 0 0</inkml:trace>
  <inkml:trace contextRef="#ctx0" brushRef="#br1">20645 12496 8275,'4'-14'199,"1"0"0,0 0 1,0-1-1,1 1 305,2 0 1,-5 4 0,0 3 0,-6 0 0,-8 4 0,-6 2-289,-7 1 0,-3 0 1,-3 1-1,-3 4-34,-5 4 0,-5 4 0,-4 3 0,-5 1 0,-4 2 0,0 5 0,-1-4 1,-2 2-458,-2 4 1,2 1 161,-2 1 0,2-4 1,1-2-1,-1-2-249,2-2 1,4 1 294,10-5 1,2 3 0,1-9 0,6 0-118,4-3 0,4-4 32,12-1 0,1-1 1,2-4-1,3-4-145,2-4 0,1-3 224,5-3 0,0 2 1,2-5-1,3 1-31,4 4 1,-1-4 82,2 2 0,-1 2 0,5 6 0,-1 1 637,-4-1-141,4 5 0,-11 1 0,-1 10 437,-9 4 0,-1 9-514,-10 1 0,3 6 0,2-1 0,0 3 302,-1 1 0,3-1-510,2-3 0,4 1 1,8-6-1,2-2 39,6-1 0,10-3-483,9-4 0,6-3 0,9-6 1,3 0-1213,5 0 0,-3 0 368,-1 0 419,-4-6 1,-1 3 0,-1-5 678,1 2 0,-7-5 0,-1 3 0</inkml:trace>
  <inkml:trace contextRef="#ctx0" brushRef="#br1">18171 13875 8365,'8'-14'156,"3"0"1,-5 0 0,2-1 0,3 1 0,2 0 578,1 0 1,0-2-1,2-1 1,1-2-1,4 0 1,-1 0 113,1 0 1,4 0 0,-1 5-1,1-1-473,-1 1 1,-2 6 0,-5 3 0,2 4 28,-1 1 1,-7 1-173,-2 4-119,-6 9 0,4 10 1,-7 8-1,-2 2 0,-3 3-207,-4 2 0,-5-2 0,-4 1 0,-2 1-672,-2 2 0,4 0 466,-1-3 1,-1-3 0,1-7 0,3 1-940,5-1 1112,-2-6 1,12-9 359,-4-13 1,10-13-30,4-10 0,10-4 0,3-3 0,2-3 25,0-5 1,1-2-161,8 2 1,-3-1 0,3 4 0,-3-1 70,-1-4 1,-2 5 14,-4 2 1,3 8 0,-8 3-1,0 0 470,-2 0 1,-4 9 1222,-2-1 79,-4 9-1624,-6-1 0,-2 12 0,-1 3 0,-3 4 241,-2 1 1,5 2-412,-2 3 0,-1-2 0,1 6 1,2-1-183,1 0 0,2-5-409,0 2 0,0 2 0,0-2 0,0-2-358,0-1 1,2-2 181,3 0 0,3 0 1,6-1-1,0-2-1160,0-1 1,1-7 490,-1 2 1,0 1 0,0-1 0,0-2 1301,1-2 0,-1-1 0,0 0 0</inkml:trace>
  <inkml:trace contextRef="#ctx0" brushRef="#br1">19052 13904 8807,'8'-7'994,"3"4"803,-6-6 0,6 6 438,-2-2 1,3 10-1624,-3 4 0,2 5 0,-5 4 0,1 2 585,-1 2 0,0 2-1615,-1 4 1,-3 1 0,2-1 0,-2-1-1475,-2-3 1,0 1 1504,0-6-2671,0 0 1,0-5 3057,0 0 0,0 1 0,0-1 0</inkml:trace>
  <inkml:trace contextRef="#ctx0" brushRef="#br1">19209 13619 8257,'0'-14'390,"-5"-2"-156,0-3 2028,0 4 1,5-1-1,2 6 53,3-1-2423,-4 5 1,7 6 107,-3 9 0,-3 4 0,4 1 0</inkml:trace>
  <inkml:trace contextRef="#ctx0" brushRef="#br1">15782 14885 8097,'5'-30'78,"0"-2"0,-2-1 0,-2 1 1,-1 4-1,0 4 0,0 5 1822,0 3 1,-1 8-1455,-4 4 1,2 8 0,-5 8 0,0 3-77,0 4 1,-1 7 0,-7-3 0,-1 6 194,-2 4 1,-7-2-306,3 7 0,-6 0 0,-4 5 0,-5 0 169,-3-1 0,-3 6-270,-4-1 0,-2 8 1,-9 1-1,29-27 1,0 2-18,0-1 0,-1 0 0,-2-3 0,-1-1 32,3 1 0,1-2 0,-27 16 1,8 1-1,6-8 152,12-7 1,2 0-221,10-8 1,5-2 0,6-6 449,2-1-1217,1-7-1054,5 3 889,0-6 1,2 2 0,1 3-1555,2 4 0,-1-1 576,-4 2 0,0 1 1804,0 8 0,0 3 0,0 6 0</inkml:trace>
  <inkml:trace contextRef="#ctx0" brushRef="#br1">13607 16207 8097,'0'-14'158,"0"-5"0,0 0 0,1 1 0,3 2 0,0 2 1124,-1 0 0,-1 5 0,-2 2 0,0 6-374,0 7 0,0 11 1,0 9-1,0 5-333,0 7 0,0 5 0,0 4 1,0 5-195,0 4 0,0 2-551,0 4 0,0 2 1,0 7-1,-2 1-1168,-2-1 1,2-5 750,-3 0 0,4-3 0,1-1 0,0-11-882,0-10 0,0-8 710,0-9 1,0 1-1,-2-8 1,-3-4 758,-4-7 0,-4-11 0,-1-2 0</inkml:trace>
  <inkml:trace contextRef="#ctx0" brushRef="#br1">13394 16434 8097,'6'-28'0,"-3"-2"1175,7-3-622,-1 9 1,12-9 0,2 9 0,7-1 0,8 1 368,10 5 0,8 2 1,9-1-1,6 1 62,2 4 1,1-1-773,2 5 1,-2 1 0,4 0 0,-6 2-177,-7 2 1,-5 3-1342,-3 1 1279,0 0 0,-7 1 0,-4 3 0,-8 2 1,-9 0-1,-9 2 0,-4 0-174,-2 3 1,-4 2 364,-1 1 0,-6 0 0,2 0 0,-3 2 139,-2 3 1,1-2-215,4 7 0,3-5 0,6 5 1,2 3 95,3 4 1,3 1-289,6 6 1,5 0 0,1 4 0,-1 2-360,2 4 0,-7-4 255,0 3 0,-5-2 0,-11-3 0,-2 1 396,-6 0 1,-10-2-142,-8-3 0,-13-2 0,-11-4 0,-5 2 792,-4 3 0,-3-6-218,-7 2 1,0-3 0,0-3 0,0-1 378,0-3 0,8-5-1033,7 1 0,0-5 1,9-3-1,3-3-212,5-2 0,4-1-273,7-5 0,6-2 1,2-3-1700,0-4 1,4 1 957,-3-1 0,4-6 0,1-5 0,0-1 1257,0 1 0,6-12 0,2 2 0</inkml:trace>
  <inkml:trace contextRef="#ctx0" brushRef="#br1">16991 14728 8287,'-7'-14'224,"4"-2"0,-5-1 1,2-2 3614,3 1-3158,1 9 1,4 3-1,3 6 1,4 1 917,4 4-1294,1 3 1,2 8 0,1 3 0,4 3 0,2 3 0,6 2 0,4 4 44,3 4 1,2 9-1,6 9 1,5 5-310,-21-25 0,1 0 0,2 3 0,1 1-35,4 5 1,-1 1 0,5 5-1,-1 1 1,3 0 0,0 1-1,3 1 1,2-1-352,1 2 1,2-3-1,-3-5 1,1-2 376,1-3 1,1-2 0,-1-4-1,0-2 1,-4-4 0,0-2 0,-1-1-1,1-2 175,-2-2 1,0 0 0,30 14 95,-7-5 1,-12-7-1,-8-5 1,-7-4 60,-5-3 1,-11-7 192,-4 1-1661,-9-2 262,-4-2 1,-17 2-1,-5 1-1181,-4 1 1,2 3-1047,-1-2 3069,-3-4 0,6 12 0,-4-5 0</inkml:trace>
  <inkml:trace contextRef="#ctx0" brushRef="#br1">18142 16278 8466,'8'-8'596,"6"2"1,10-1-1,8-1 1,7-1-50,7-1 1,12 3 0,14-5-1,7 3 1,-38 4 0,1-1-1,2 0 1,-1-1-195,2 0 0,0 0 1,1 1-1,0-1 1,1 2-1,1-1 1,-4 2-1,0-1-20,-3-1 0,0 1 0,0 1 0,0 0 0,37-6 0,-1 1-43,1 1 0,-10 0 0,-10 5 0,-6-3-1,-3-2 1,-8 5-58,-8-2 0,-4 3 0,-6 2 523,-4 0-421,-9 0-285,-4 0 0,-11 7-15,1 2 0,-6 4 0,4-1 1,0 1-2,-1 1 1,-2-3-17,4 8 0,0 3 1,5 2-1,0 5-156,0 4 1,0 3-58,0 7 0,0 10 0,0 6 0,0 4-197,0 5 1,2 0 276,3-2 0,3 2 0,6-6 0,0-2-132,0-2 1,0-3 21,1-2 1,-1-6-1,2-8 1,1-2-173,2-2 1,2-4 404,-3-7 0,-2-4 286,3-5-185,-3-8 1,-10-2 154,-6-10 1,-1 4-231,-9-4 0,1 2 0,-5 0 0,-2-2-243,-3 2 1,-2-3-16,-2 1 1,-4 0-1,1 5 1,-5 0-390,-7 0 1,0-5 360,-5 1 1,1-1-1,-14 5 1,-5 0-409,-7 0 1,-6 0 558,32 0 0,-2 0 0,-1 0 0,-1 0 0,-1 0 0,-1 0 0,-1 0 0,0 0-213,-1 0 0,0 0 1,4 0-1,-1 2 395,2 0 1,0 0 0,4-1 0,0 0 0,-36 5 0,2-1 293,6 0 0,15 4-266,7-4 0,6 1 1,11-3-1,4 2 475,4-2-437,3-1-133,11-2 0,2-2-66,6-3 12,0-2 0,0-3 0,0 1 0,0-2 0,-1-4 811,-4-4-704,3 4 1,-4-11 0,6 4 0,0-3 0,-2-5 0,-1-2 0,-2-2 646,2-4 1,2-3-533,1-2 1,4 0 0,3 1 0,1 1 204,3 3 1,0-3-165,-2 3 0,4 8 0,-5 3-89,0 5 0,3 3-710,-7 5 0,0 6-1011,-9 3 0,-3 2 669,-6-2 0,-2 3 0,-3-2 919,-5 2 0,-3 2 0,-1 0 0</inkml:trace>
  <inkml:trace contextRef="#ctx0" brushRef="#br1">20559 14131 8164,'0'-14'-630,"0"0"0,0-1 770,0 1 1,5 0 0,0 0 0,0 0 0,-1-1 0,1 1 0,-2 0 269,-1 0 1,2 4 0,1 1 0,-2-2 0,1 0 256,0 1 0,-2 2-570,3 4 0,-4 4 0,-2 0 13,-4 7 0,3 12 198,-2 5-307,-4 3 0,4 8 1,-3 4-1,-1 5 0,1 5 1,-1 4-1,1 3-33,-5 4 1,1 4-235,2-3 0,-4-2 0,5 2 1,1-4-316,2-5 1,3-11 197,2-12 0,2-9 1,3-10 382,4-6 0,10-15 0,3-4 0</inkml:trace>
  <inkml:trace contextRef="#ctx0" brushRef="#br1">20019 14017 8396,'-21'-8'-193,"4"-4"0,-3 2 1,2-1-1,7 0 610,3 2 0,5-1 99,8-4 0,11 0-277,12 0 0,13-1 0,14 0 0,12-4 60,-28 7 1,2 0-273,0 2 1,2-1 0,8-2 0,2 0-1,0 1 1,0 1 0,4 0 0,1 0 0,4 1-1,1 1 1,1 2 0,0 0 0,0 2-1,-1 2-100,-4 2 1,-1 2 0,-5 2 0,-1 2 0,-6 4 1,-2 1 0,34 12 0,-20 7 0,-10-1-215,-15 1 0,-16-1 159,-12 0 1,-16 1 0,-10-1 0,-10 1 354,-12-1 1,-7-1 100,-12-3-386,-3 3 1,-4-7 0,2 5-1,6-3 1,2-3-444,2-6 500,7 1 0,2-7 0,7 2 0,-1-4 0,-4-4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19564 11913 8128,'6'-26'62,"4"0"0,2 3 0,1-3 0,-2-1 0,-1-1 0,1 1 0,0 2 0,0 3 1714,-2 1 0,-4 2-1341,5 5 1,-9 9 0,-1 10 0,-8 12-126,-4 9 1,-7 10-1,-2 7 1,-1 7 87,-3 5 1,-2 7 0,-2 1 0,-1 2-237,-3 3 1,17-30-1,1 1 1,-4 3-1,0 0 1,-1 3-1,0 0-438,0 2 1,-1-1 0,-2-1 0,0-1-369,2 1 0,0 0 428,-3-4 1,2-2 0,-7 36 0,3-17-1,10-15 1,9-16-1100,6-10 759,1-9 1,8-3 0,6-12 0,8-7-1,7-8 1,2-7 0,5-4-1186,6-5 0,-3-7 1741,8-3 0,-4-1 0,-5 2 0,-3-4 0</inkml:trace>
  <inkml:trace contextRef="#ctx0" brushRef="#br0">20161 11572 8128,'35'-50'-49,"-5"7"296,3 10 0,-9 9 1117,-5 5-891,-10 10 0,-2 13 0,-7 12 0,-2 6 640,-3 8 0,-3 0-626,-6 8 0,-2 2 0,-3 7 0,-4 5 197,-4 4 1,-2 0-580,1 1 1,-2 2-1,-3 4 1,-5 6-90,18-32 1,-1 1 0,0 0 0,-1-1-411,1-1 1,-1 0 0,1-2 0,0 1 0,-22 33 0,2-6-898,3-9 0,5-7 0,9-19 0,4-5-1808,-1-8 3099,5 0 0,-10-12 0,3 4 0</inkml:trace>
  <inkml:trace contextRef="#ctx0" brushRef="#br0">19436 12425 8275,'0'-14'121,"0"0"-121,0 0 408,6-1 0,4 6 1,9 1-1,6 0 0,7 2 1,7-2-1,7 0 1769,6-3 1,5 3-1770,5-2 1,6 1 0,3-4-1,-8 2-458,-8 2 0,-6 1-443,-6-2 0,-2-2 0,-5 4 0,-6 0-340,-5 3 1,-7-1-2702,1 1 3534,-3 0 0,-2-1 0,0-2 0</inkml:trace>
  <inkml:trace contextRef="#ctx0" brushRef="#br0">20531 12127 8197,'-8'-15'1225,"-5"-5"1,10 6-518,-6-1 1,-1 8-1,-6 8 1,-1 4 446,-2 4 0,-6 10-704,1 5 0,-3 4 0,-1 4 0,-1 3-151,1 1 1,7 0-580,7 2 0,6 3 1,8-3-1,2 2-1127,3-2 1,9-5 618,10-9 0,7 1 1,4-6-1,1-3 787,4-5 0,1 1 0,1-4 0</inkml:trace>
  <inkml:trace contextRef="#ctx0" brushRef="#br0">20758 12255 8197,'2'-29'0,"3"2"0,4 2 1118,4 1 1,7 7-564,4-2 1,8 9-1,2 6 1,3 2 440,2 2 1,-4 3-615,-2 7 1,-4 1-1,-7 13 1,-7 2 85,-3 6 0,-11 0-456,-1 6 1,-8-2-1,-11 3 1,-4-1-589,-4 2 0,-2-4 352,1 2-46,-7-6 1,5 1-1,-3-8 1,3-3-1,3-3-815,3-6 949,4-5 0,7-10 0,5-3 0,8-6-177,8-6 336,17-12 1,1-5 0,12-7 0,1 0 0,1-4 0,-1 1-1,-1 0 24,1 1 0,1 1 65,-2-1 1,-3 7 0,-10 4 0,-5 8 1681,-5 10-1100,-11 0 1,3 19-1,-9 1 1,-1 10 458,-2 7 1,-4 4-944,4 2 0,-4 4 0,2 2 0,1-1-348,0 1 1,1 3-254,5-5 0,0 0 0,0-4 1,0-1-1802,0 1 1,0-2-2060,0-4 4251,0-2 0,6-13 0,2-2 0</inkml:trace>
  <inkml:trace contextRef="#ctx0" brushRef="#br0">21673 12141 8742,'0'-2'31,"6"-15"307,2-2 0,3 3 421,2 5 0,-4 5 0,1 6 0,1 1 0,0 4 0,0 6 148,-1 6 1,-3 6 0,-2-9-455</inkml:trace>
  <inkml:trace contextRef="#ctx0" brushRef="#br0">25592 11771 8146,'10'-14'186,"-2"0"0,0 0 676,0-1-382,-5 7 0,3 1 1,-9 3-1,-5 1 1,-6 3-3,-2 3 0,-8 4 0,-4-4 0,-9 3-74,-4 2 1,-4 0-257,-8 1-144,-5 4 0,-21 0 0,37-4 0,0 1 0,-2-1 0,0-1 0,0 0 0,-1 0 0,2-1 0,1 0 0,1 0 0,2 0-360,-37 7 1,6-1 140,9-3 1,8 2 0,20-4-847,10 0 666,11-2 1,19-1 0,13 0 0,10-2-1856,8-1 2250,3-2 0,8 0 0,2 0 0</inkml:trace>
  <inkml:trace contextRef="#ctx0" brushRef="#br0">24412 11999 8316,'0'-10'4034,"0"1"-3394,0 6 1,7-2 0,2 10 0,4 4-35,1 4 1,2 2 0,3 4 0,4 5-1123,4 3 0,2 1-5,-1 1 0,7-1 0,1 1 0,2-1-1189,0 1 0,5-3 1710,4-2 0,0-3 0,-4-7 0</inkml:trace>
  <inkml:trace contextRef="#ctx0" brushRef="#br0">24910 12354 8151,'-17'8'710,"2"-3"1,4 3-205,-3 1 0,5 8 423,-1 2-638,1 7 1,-6-4 0,1 8 0,0 3 0,-2 3 0,-3 2 0,-4 2-91,-4 4 1,3-6-447,0 5 1,2-10-1,-2-2 1,5-5-77,4-8 1,7-2 182,3-1 1,5-8-1,5 0 1,6-3 78,6 1 0,12 0 598,9-5-422,9 0 1,4-5-1,7 0 1,2 1 0,2-1-264,-2 0 0,3 1 1,-2 4-1,-1 0-1202,-1 0 1348,-9 0 0,-1 0 0,-6 0 0</inkml:trace>
  <inkml:trace contextRef="#ctx0" brushRef="#br0">25990 12425 8127,'0'-24'206,"0"2"1,0 2 1980,0 2-1693,0 9 1,-1 3-1,-2 9 1,-4 5-1,1 9 1,-2 8-1,0 10 1,-1 6-1,-1 5 1510,1 1 1,1 7-1558,-2-2-514,-2 3 0,4 9 0,-5 0 0,2 1 0,2-3-988,-2-4 1,3-2 0,0-6 0,2-7-4098,2-9 5152,3-16 0,1 1 0,0-11 0</inkml:trace>
  <inkml:trace contextRef="#ctx0" brushRef="#br0">26005 12340 8127,'28'-37'44,"1"0"1,-1 1-1,0 2 1,1 4 0,1 2 200,31-18 0,-2 17 1776,3 15-1434,-4 0 0,-1 14 1,0 0-1,0 9 0,-4 9 2379,-5 6-2521,-14 2 0,-15 4 1,-9 4-1,-9 3 1,-10 5-242,-15 0 1,-10-4-1,-15 0 1,-8 0-232,-8-2 0,-5-1-682,-1-7 1,2-1 0,2-3 0,6-5-1379,2-3 0,4-2 1167,3 0 0,11-6 0,13-3 0,9-5-912,7-5 1832,12-3 0,21-19 0,9-3 0</inkml:trace>
  <inkml:trace contextRef="#ctx0" brushRef="#br0">26701 12411 8111,'-15'-5'0,"-4"-1"0,-4 0 577,1-1 1,-3 3 0,6 4 0,0 0 0,0 0 348,0 0 1,5 6 0,6 3-1,2 6-409,3 3 1,1 5 0,2 5-1,2 2-662,2 3 1,4-1 2,7 6-239,-1-7 0,5 4 1,1-8-1,2-3 1,4-5-930,0-4 1,3-2-1,-1-4 1,1-4-1135,-1-3 2444,1-2 0,5-13 0,3-3 0</inkml:trace>
  <inkml:trace contextRef="#ctx0" brushRef="#br0">26971 12653 8276,'2'-15'3,"1"1"0,4 0 0,0 0 0,5 0 410,0-1 0,4 1 1,1-2-1,4-1 1,1-2-1,3 2 90,2 1 0,-3 2 0,0-1 0,-1 3-315,-1 2 0,4-1 0,-9 8 0,-3 5 60,-3 6 0,-8 7-164,2 9 1,-5 1 0,-6 13 0,-8 2-131,-9 1 1,-3 6-285,-3 1 1,1 4 0,-1-7-1,1-2-593,-1-3 0,3-9 632,2 2 1,3-9 0,7-7 279,0-6 1,6-12 85,3-13 1,12-8-1,5-12 1,7-4 463,3-3 1,2-6-157,4 0 0,1 1 1,-1 6-1,1 4 342,-1 1 0,1-1-423,-1 8 1,-4 4 0,-2 14 0,-2 6-59,-2 2 1,-2 8-263,-2 4 0,0 4 0,0 5 0,-1 5-240,-4 3 1,4 1-600,-4 0 1,4 1 0,0-2 0,-2-2-2875,-2-1 3731,-6-7 0,10 4 0,-5-7 0</inkml:trace>
  <inkml:trace contextRef="#ctx0" brushRef="#br0">27682 12368 8276,'15'-1'0,"0"-4"0,4-3 697,5 0 1,3 3 64,1 10-332,-6 3 0,4 13 1,-7 2-1,0 4 1,-2 3 231,-3 3 1,-3-1-1,-11 6 1,-1 1-603,-4 2 1,-8 0-527,-6-3 1,-7 2-1,-1-7 1,-6-1-1255,-4-2 1,4-4 1719,-5-2 0,6 3 0,-2-5 0</inkml:trace>
  <inkml:trace contextRef="#ctx0" brushRef="#br0">28635 12027 8180,'14'-50'223,"0"2"0,-1 7 0,-3 6 0,-4 10 0,-1 6 855,-1 6 1,-1 6-1,-6 3 1,-3 14-677,-2 10 1,-3 9 0,-6 6 0,-4 7-214,-1 9 0,-2 4 0,-4 4 1,-1 1-664,1 1 1,0 7 122,-1-2-116,1 4 0,-4 1 0,4-1 1,6-6-1,6-7-1742,6-8 1972,4-11 1,8-11-1,4-13 1,7-8 0,5-7 108,5-9 1,2-1 0,6-14-1,3-3 321,-3-4 1,4-6 233,-2 5 0,5-5 1,-5 5-1,-1 1 448,-2 2 0,-2 8-520,1 3 0,-2 5 0,-4 4 0,-4 6 32,-3 2 1,-6 8-353,-1 4 0,-1 9 0,1 5 0,-4 2-783,-3 3 0,-2-5 291,0-1 201,0-5 1,0 2 0,0-6 0,-2-1-323,-3-3 674,4-4 1,-12-8-1,5-2 1,-1-8-1,1-3 399,2-4 1,1-5 0,5 3-1,0-1 428,0-3 1,0 3-671,0-2 1,6 7 0,4-2-1,2 5 39,2 4 0,5 4-649,0 6 1,0 2 0,-4 2 0,-1 7-700,0 7 1,-6-1 613,-3 7 1,1-1 0,-1 4 0,-2-1-156,-2-3 0,-2-5 151,-4 1 418,4-10 1,-12 2-1,5-8 461,0-4 1,2-6 0,6-7 0,3-2 518,6-3 1,2-3-516,13-6 0,1-1 0,7 3 0,1 0 155,-1 3 0,4 5-583,2-1 1,2 5 0,-3 5-1,-5 4 116,-7 3 1,1 15-257,-7 6 1,4 12-1,-4 7 1,-1 5 177,-3 4 0,-5 12-39,-1 12 1,-5 6 0,-2-34 0,-1 0-1,-3 0 1,-1 1-50,-3 1 1,-2 0 0,-4-1 0,-2 0-807,-1 4 1,-3-1 733,-1-6 0,-1 0 1,2 1-1,-1-2 1,-23 25-1,-1-8 1,-1-10-153,-4-7 0,4-12 1,-3-11-1,3-6 319,1-6 1,0-10 107,1-4 0,7-10 0,5-5 1,8-4 274,6-5 1,5-4-414,11-5 1,2-6-1,2 1 1,7 0-304,7-2 0,10 4-802,10-2 1,3 3-1,3 3 1,4 3 1080,4 5 0,8 1 0,2 5 0,-2 5 0,-2 2 0</inkml:trace>
  <inkml:trace contextRef="#ctx0" brushRef="#br0">30014 12297 8349,'0'-28'-347,"0"4"0,0 2 0,2 0 1,2 1-1,4-1 247,0 0 1,5 3 0,-4-3-1,4 0 1,1 1 0,0-1 390,1 0 1,-6 5-1,-1-2 886,-2 3-916,-1 8 127,-5 2 1,-6 6 0,-4 1 0,-2 6 0,-3 7 1171,1 8-1317,0 5 0,0 3 0,0 3 0,-1 5 0,1 3 94,0 2 1,0 4 0,-1 2 0,1 3-119,0 7 1,0-3-412,0 6 1,-1-5 0,3-3-1,1-4-771,1-1 0,2-3 490,-1-8 0,2-10 0,6-10 473,-4-7 0,-9 1 0,-8-4 0</inkml:trace>
  <inkml:trace contextRef="#ctx0" brushRef="#br0">30099 11970 8445,'38'-27'426,"0"5"1,2 8 127,1 8 0,1 6 1,1 6-1,-2 8 493,-3 8 0,-5 5-683,-9 2 0,-5 1 1,-10 3-1,-4 3 197,-3 1 0,-15-1-733,-6-3 1,-8-3-1,-7 3 1,-8-4-547,-3-6 1,-8 3 353,6-7 1,0 0-1,4-5 1,2 0-3064,3 0 3427,3 0 0,7 1 0,-1-1 0</inkml:trace>
  <inkml:trace contextRef="#ctx0" brushRef="#br0">30426 12468 8236,'-6'-8'2666,"-3"3"1,-6 4-2393,-4 1 0,-1 6 1,-7 3-1,0 6-266,-3 4 1,0-2 0,5 7 0,3 1-549,1 2 0,4 1 256,7 1 0,4-1 0,8 0 0,4-1-523,8-3 0,8-3 428,11-7 0,4-2 0,5-2 0,1-5-646,0-4 0,-1-1 1025,1 0 0,-7-12 0,-1-4 0</inkml:trace>
  <inkml:trace contextRef="#ctx0" brushRef="#br0">30611 12567 8488,'14'0'84,"1"0"489,-1 0 0,-5 2 0,1 1 0,1 5 336,2 5 0,-1-2-717,-2 8 1,1-2 0,-7 0 0,0 2-117,-3-1 0,-6 2-339,1-1 0,-12 0 0,2-6 0,-4-2-300,-2-2 1,4-6-27,-3 2 411,3-3 0,4-4 1,2-3-1,5-4 125,4-4 1,2-1 0,6 0 0,7-2 357,8-3 1,6-1 49,6-4 0,-4-1 1,4 6-1,0 1 282,-1 3 0,-5 0 268,-4 1 1,-7 6-459,2 3 1,-16 5-291,-7 5 1,-14 8 0,-5 6 0,-4-2 4,-2-1 1,6 3-452,-1 0 0,11 1 0,-1-2 0,3 1-358,3-2 1,2-6 293,6-1 1,6-2 0,5 1 0,8-4-274,10-4 1,1-1 63,7 0 0,1-1-44,5-4 1,-2-8 11,-3-6 1,3-6-144,-3 1 1,-3 2 736,-2-1 0,-3-7 0,-2-7 0</inkml:trace>
  <inkml:trace contextRef="#ctx0" brushRef="#br0">31279 12340 7992,'13'3'1667,"-3"6"1,2 3-1136,-2 11 0,1 1-242,-2 4 0,2 7 0,-4 3 1,1 3 293,3 2 1,-5-2-569,-1-3 1,-4 1-1,-2-4 1,-6 0-631,-7-1 1,-3-7-672,-12-8 1285,-2 3 0,-12-6 0,0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12000 7336 21303,'8'-15'-1464,"-3"1"0,-4 0 0,-1 0 1,0 0 743,0-1 1,-1 1 0,-5 2 0,-7 0 0,-6 5 1053,-3 0 0,-8-2 1,-8 4-1,-3 2 760,-2 1-963,1 2 0,-7 0 0,-4 0 0,-2 0 0,0 0 1,1 0-1,4 2 441,1 3 0,-5 3 602,2 6-1032,3-6 0,0 4 0,6-2 0,0 2 0,1 4 0,1 2 1,3 0 591,5 0 1,4-7 0,4-2 0,3 2 491,1 2 0,4-3-1143,7-1 1,4-4-1,6 4-1311,0 2 103,0-4 1093,0-1 0,2-4 0,4 1 0,7 1 1,7 0-1,5-3 0,9-1 303,5 0 0,4-1-227,14-4 0,3 2 1,12-7-1,6 1 34,-36 5 0,1 0 1,5-2-1,0-1-1099,4 2 0,1 1 1067,5-2 0,1-1 1,1-2-1,1-1 1,7 1-1,2-1 1,2 1-1,1-1 1,3 1-1,0-1 1,2 1-1,0 1 1,-2 0-1,0 2 382,-2 0 0,-1 1 0,-3 0 0,0 0 364,-1-2 0,0 0-720,1 3 1,0 0 0,-7 0 0,-1 0 0,1 2 0,0 1 0,-1-1 0,-2-1-1,-1 1 1,1 1 67,0 0 0,0 1-171,1-1 0,-1 2 1,-2-1-1,-2 0 1,-3 0-1,-2 0 1,-4-1-1,0 2 1,-4-1-1,-1 1-93,-2 1 0,0 1 75,38-2 1,-15 6 0,-8-7-1,-10 0 1,-12 0 367,-8 0-146,-5 0 137,-5 0-702,-7 0 1,-2-3-1014,-6 3 0,0-2-173,0 11 1,8 6 1464,6 4 1,13 6 0,9-3-1</inkml:trace>
  <inkml:trace contextRef="#ctx0" brushRef="#br0">19550 7378 25309,'-51'-14'-510,"4"0"0,3 0 1,3 1-1,3 4 0,4 4 1,4 3 484,2 2 0,1 0 0,2-1 0,3-3-2,1 0 1,-2-3 0,2 4 0,0-1 164,1 0 23,1-4 1,10 7 0,1-5-355,1-1 1,4 6 259,8-4 0,-2 3 0,7 2 0,2 0 1,6 0 0,-1-4 100,7-1 0,-5 0 1,4 5-1,3 0-36,0 0 0,8 0-121,-1 0 0,5 0 0,-5 0 0,0 0 63,2 0 1,-4 0 333,7 0-247,7 0 0,0 0 0,9 0 1,4 0-1,9 0 60,7 0-221,-32 0 1,1 0 0,6 0 0,2 0 0,3 0 0,1 0 0,1 0 0,2 0 0,1 1-1,2 0-88,2 1 1,2 0-1,3-1 1,1 0 0,2 1-1,0 1 1,-2-2 0,-2 1 90,-1 0 1,-1 1 0,-1-3 0,0 1-987,0 1 0,0 1 995,3 1 1,0 0 0,-5-3 0,0-1 0,-1 3 0,1-1-1,-3-1 1,0 0 0,0-1 0,-1 0 56,1 0 1,1 0-59,8 0 1,1 0 0,-8 0 0,0 1 0,6 1 0,2 0-1,-2 0 1,0 0 0,-1 0 0,1-1-106,0 0 1,0 0 0,3 1-1,1 1 1,-5-1 0,0 0-1,-2 0 1,-1 0 71,-1-1 1,-1-1 0,-6 0 0,0 0 24,2 0 1,0 0 0,-3 0-1,0 0 1,-2 0 0,0 0-1,-5 0 1,-1 0 106,-4 0 0,0 0 0,-1 0 0,0 0 86,35 0-26,-7 0 0,-7 0 1,-12 0-1,-5 0 1,-9 0 770,-6 0-548,2 0 0,-17 0 917,4 0-1628,-9 0 1,-5 0 0,-10 0 0,-5 0 0,-2 0 41,-2 0 1,-2 5-404,-3 0 1,1 4 0,-5-2 766,-3 0 1,0 3 0,-3 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7706 4123 22473,'-14'-7'-1869,"0"0"1,1-3-1,2 2 1661,2 2 1,1 0 0,-3 2 0,1 0 0,-1 0 599,-1 3 0,2 1 0,2 1 0,0 3 0,2 2 314,0 2 1,-1-5-1,4 3-323,-1 1 0,-1-4 0,6 5-510,4-2 1,-2-1 0,8-5 0,5 0 357,6 0 1,7 0 0,4 0 0,5 0-166,3 0 0,3 0 0,4 0 0,4-2 292,3-3 0,3 2 0,4-5 0,3 0-32,0 1 0,4 2 1,-4-3-1,0 0-171,-4 0 0,-9 5-269,-4-2 159,-4 4 0,-3-4 1,-5 0-1,-7 2 1,-9 1-1,-4 4 504,-2 3 0,-6-2-1201,-3 6 0,-3-4 1,-1 3-804,4-2 0,-2 4 670,7-5 0,-6 1 0,7-1 0,5 3-1518,6-1 2135,5 0 1,8-1 0,1 2 0</inkml:trace>
  <inkml:trace contextRef="#ctx0" brushRef="#br0">9612 4137 24339,'-29'-5'-385,"1"-1"1,-1-2 0,1-1 0,1 1 0,2 3-1,3 3 657,1 2 1,2 0-207,5 0 155,6 0 0,3 0-204,10 0 1,5 5 0,7 0 0,3 0 112,3 1 1,0-5 4,6 4 0,5-3 0,4-2 0,3 0 81,2 0 0,11 0-20,3 0 1,3 0 0,0 0 0,6-2-74,10-3 1,-35 2 0,0-3-51,2-3 0,-1-1 0,1 2 0,0 0 0,-1-1 0,-1-1 0,0 2 0,-1-1 224,36-10 0,-5 3 13,-5-3 1,-9 3-1,-11 2 1,-7 2 145,-5 2 1,-4-1-531,-2 6 1,-6 1 0,-3 5-1155,-3 4 1,-8 3 706,-3 6 1,-4 6-1,-1 3 1</inkml:trace>
  <inkml:trace contextRef="#ctx0" brushRef="#br0">22010 3156 8473,'-10'0'37,"1"0"1,4 0 870,-5 0-155,7 0 1,-2 0-407,10 0 1,9 0 0,10 0 0,3 0 27,1 0 1,7 0 0,3-2 0,3-1-179,2-1 1,-1-3 0,1 4 0,1-3-198,4-2 0,-4 3 0,3-4 0,-2-1-779,-3 2 0,-5 0 100,-4 4-153,-3 2 0,-8-4 0,-3 6 0,-5 1-730,-4 4 1,-15-2 1561,-9 7 0,-16-1 0,0 5 0</inkml:trace>
  <inkml:trace contextRef="#ctx0" brushRef="#br0">22209 3199 8473,'0'-10'0,"0"1"108,0-2 402,0-2 0,0-1 282,0 0 0,0 4-229,0 1-342,0 5 0,0 0 0,0 8 1,-2 6-1,-1 4 0,-4 4 0,0 4 130,-4 5 1,3-1-1,-2 11 1,-1-1-200,-2 0 1,-1 2-389,0 5 206,0 6 0,0-5 0,1 4 1,2-4-1,3-3 0,2-3 1,3-5-118,1-3 0,10-2 129,6 1 0,3-7 0,10-3 0,5-3-19,3-2 1,3-1 88,4-4 0,1-3 1,0-6-1,-1 0 84,1 0 1,-2 0-19,-3 0-176,-3 0 1,-7-1 0,-1-2 0,-2-4 0,-3 1 0,-1 0 0,-4 2-846,-1 3 0,-2-1-1004,0-2 1,5 2 1906,0-3 0,13-3 0,-2 0 0</inkml:trace>
  <inkml:trace contextRef="#ctx0" brushRef="#br0">27753 3099 8315,'0'-14'439,"0"0"1,0 0 2485,0-1-2446,0 1 1,2 1 0,1 2 0,4 4-136,0 0 0,-2 2 0,5 5-275,1 0 0,1 2-86,3 3 1,-6 3 0,1 6 0,-1 0-58,-1 0 0,3 2 0,-5 1 0,1 4-145,-1 1 1,0-3-1,-1 5 1,3 1-377,0 2 0,4 1 131,-2 1 232,-4 6 0,7-2 0,-2 6 0,5 2 0,3-1 0,-4 1 0,-2 0-26,-3 2 0,-3-6 389,3 1 1,-4-8-1,-6 0 1,-3-4 427,-6-1 0,-4-3 1,-14 0-1,-3-1 199,0-4 0,-5-4 1,2-2-1,2 1-804,1-1 0,1 1-425,1 2 0,4 0 0,2 0 0,1 0-2873,4 1 3344,7-1 0,-2 6 0,4 2 0</inkml:trace>
  <inkml:trace contextRef="#ctx0" brushRef="#br0">23645 3455 8315,'0'-21'-9,"4"5"0,1-3 1,0 2-1,0 0 1,-1-4 281,-1-1 0,4 5 0,-3-2 0,1 1 0,0 1 0,1-2 415,2 1 0,-3 3 1,3 0-1,0 1 221,0 0 0,-5 0 1,1 0 492,-2-1-1201,-2 7 0,-6 2 0,-4 8 0,-2 4 118,-3 8 1,-5 7-298,-4 7 0,-3 9 1,-1 4-1,1 6-60,3 4 0,-1 1-431,6 5 0,2-1 0,7 0 0,6-3-159,2 0 1,15-12 427,6 1 0,14-10 0,9-5 0,9-11-91,4-10 1,2-5 476,0-1 1,5-11 0,-2-4 0,-4-6 412,-2-4 1,-13-7-338,2-1 1,-7-5 0,-3 5-1,-9 1 524,-7 2 1,-7 2-509,-1-1 0,-5 1 1,-1 0-1,-8-1 71,-9 1 1,-2 6-605,-8 3 0,5 3 1,-3 2-1,2 1-1238,2 4 0,3 2-188,0 7 1,1 0 1680,0 0 0,6 7 0,2 0 0</inkml:trace>
  <inkml:trace contextRef="#ctx0" brushRef="#br0">26644 3170 8259,'0'-28'121,"0"1"0,0 2 0,0 3 0,-1-1 0,-2 3 546,-2-1 1,-4-2 0,2 4 0,1 1 0,-2 1 382,0-2 0,3 3 0,-3-3 1064,2 4-1768,1 7 1,5 3-194,0 10 0,2 4 1,1 10-1,3 6 14,2 7 1,-3-1-113,5 7 1,-6 2 0,6 6 0,-1 1-228,-1-1 1,3 3-427,-6-2 1,6 5 0,-3-3-1,1 0-377,1 0 1,-7-6 324,2-5 1,-2-7-1,0 3 650,2-4 0,0-8 0,-5-2 0</inkml:trace>
  <inkml:trace contextRef="#ctx0" brushRef="#br0">22763 5104 8321,'28'-21'-25,"1"1"0,-1-6 0,1 4 0,-1 0 0,1 2 817,-1-1 1,-1 2 0,-5 5-1,-8 0-443,-7-1 1,-14 8 0,-7 2 0,-10 3-341,-7 2 1,-12 7 0,-9 4 0,-5 4-537,-4 4 0,0 0 166,-5-4 0,1 0 1,-3 3-1,4 1 31,0-2 1,4-7 257,8-6 1,5 3-1,7-3 1,6-1 170,4-1 155,4-2 1,20 0-69,6 0-66,6 0 1,9 0-1,-1 2 1,0 4 244,0 8 0,-4 2-173,-1 8 1,-1-1 0,3 7-1,-3 5 185,-2 8 1,-1 6-236,-5 8 0,0 7 0,-1 6 1,-3 4-80,0 0 1,-6 4-78,5-2 0,1-7 1,4-9-1,0-6 123,0-7 1,6-9-73,3-5 0,10-3 0,5-3 0,3-5 104,1-8 1,9-1-82,5-8 0,4 0 1,10-5-1,4-2-48,3-3 1,3 1-402,5-11 1,0 4-1,-1-8 1,-5 3-568,-9 2 1,-5 2 200,-8 2 87,-1-2 668,1 4 0,-2-5 0,-3 4 0,-5 4 0,-3 3 0</inkml:trace>
  <inkml:trace contextRef="#ctx0" brushRef="#br0">23972 5530 8492,'-15'-8'317,"6"-4"1,-1 2 483,-1-2 1,-1 4-1,-3 3 1,1 3 797,0 2-1423,-7 0 0,6 11 0,-6 7 0,4 5 1,1 7-1,3 2 0,2 1-57,3 0 0,2 7 1,8-4-1,2 1-175,6-4 0,10-3-344,9-2 1,6-6-1,7-4 1,2-7-43,4-7 1,-4-2 395,3-2 0,1-8 0,-4-5 0,-4-7 348,-4-7 0,-4 2-93,-9-8 1,-4-2-1,-8 0 1,-3-1 340,-2-4 1,-2 6-450,-9 0 0,-3 0 0,-8 2 1,-1 4-13,-2 2 0,-5 14-860,5-2 1,-1 4-1,2 1-1341,-1 4 1,2 10 2111,7 4 0,-2 4 0,4 1 0</inkml:trace>
  <inkml:trace contextRef="#ctx0" brushRef="#br0">24967 5900 8492,'0'-14'903,"1"4"0,3 1 0,2-1 1,0 1-164,0-1 0,6 9 0,-5 1 1,3 8-1,-2 6-507,-2 5 1,-1-2 0,-5 7 0,0-1-1035,0 0 1,0 3 0,0-2 0,0 3-3794,0 1 4594,0-5 0,0 3 0,0-4 0</inkml:trace>
  <inkml:trace contextRef="#ctx0" brushRef="#br0">26716 5416 8492,'-8'-14'82,"0"0"0,3 0 0,-4 0 0,-4 1 0,-1 3 338,-1 6 1,1 2 0,0 2-1,0 2 1,0 2 0,-1 8 115,1 5 1,0 7 0,0 7 0,1 4-394,4 1 0,2 2 0,7 5 0,0-1 123,0 1 1,7 0-553,2-1 0,10-5 0,5-6 0,3-4-196,1-3 0,5-8 389,0-2 0,1-6 1,-6-10-1,0-3 515,1-4 0,-5-10-182,-1-5 0,-5-4 0,-1-4 1,-4-2 388,-4-3 1,-6-1-66,2-4 1,-3 1-1,-2 1 1,-2 4-50,-3 1 1,-1-3-686,-3 5 0,-3 0 1,8 6-1,1 2-4432,1 1 2605,2 7 1997,0-4 0,13 13 0,2 2 0</inkml:trace>
  <inkml:trace contextRef="#ctx0" brushRef="#br0">27199 5146 8227,'22'-34'631,"7"-3"0,7 1 318,5 3 1,9 3-1,6 1 1,5 1-221,4-1 0,2 3 0,2 0 0,-3 4-33,-4 2 1,-5 5-509,-5 6 0,-5 6 0,-10 0 0,-7 6 203,-5 6 0,-8 6-215,2 3 1,-4 1-1,-6 8 1,-4 5 74,-4 3 0,-1 4-297,0 8 0,0 6 0,0 7 0,0 4-596,0 6 1,0-1-104,0 12 0,0-12 1,2 3-1,3-5-120,4-2 0,9-6 769,0-7 0,1-8 1,-6-1-1,-3-10 458,-6-8 0,-2-4-95,-2-7 1,-11-1 0,-7-4 0,-5-3 609,-7 1 1,-8-6-1093,0 4 0,-3 1 1,-2 1-1,1-1-991,-1 0 1,0 5 1205,1-1 0,-1 2 0,0 3 0</inkml:trace>
  <inkml:trace contextRef="#ctx0" brushRef="#br0">23261 7094 8334,'22'-36'294,"-2"2"0,-7 11 0,-4 4 0,-2 5 436,-1 4 1,-6-1-1,-2 6 1,-10 4-645,-10 4 0,-7 5 1,-4 8-1,-5 1-493,-3 2 1,-6 6 0,-1-3 0,1 2 77,-2 0 1,-2-5 0,-4 3 0,1-2-39,2-2 1,6-7 509,-1-2 0,9-6 1,7 2-1,5-3 48,7-2 0,8-5 702,2 0 319,6-6-946,3 10 0,6-4 0,5 11 0,-3 7 291,-2 4 1,1 13-364,-3-1 1,-1 9 0,5-1 0,0 6 206,0 5 0,0 2-250,2 7 0,2 0 0,-2 1 1,2 2-137,3 2 1,-1-1-105,0-4 1,0-6 0,0-5 0,1-5 1,-1-3 0,2-5 54,3 5 1,-4-13-1,6-1 1,-1-7-127,4-3 0,3-4-185,1-1 1,1-6 0,1 2 0,1-3-1507,3-2 1,7-2 1091,1-3 1,-2 2 0,6-6 757,0-2 0,-1-2 0,-2-1 0</inkml:trace>
  <inkml:trace contextRef="#ctx0" brushRef="#br0">24171 7577 8267,'0'-30'869,"0"0"1,0 2-450,0 6 0,-2 4 1,-3 6-1,-4 2 352,-4 6 1,-6 2-1,-1 4 1,-1 2-353,1 6 1,1 9 0,4 4 0,3 6-456,2 4 1,4-1-180,6 6 1,2-1 0,4 5 0,7-3-122,4-1 0,8-5 78,-1 5 1,7-6 0,4-1 0,2-6-532,2-6 0,-3-9 726,2-5 1,-6-4 0,1-2 0,-4-6 410,-6-7 1,-4-6-165,-9-9 1,-4-4-1,-9-2 1,-5 0 666,-6 1 1,-10-6-559,0 2 1,-3 2 0,-1 0 0,1 1 104,3 3 1,-1 2-1897,6 2 0,0 6-3465,5 3 4962,6 9 0,8 17 0,8 8 0</inkml:trace>
  <inkml:trace contextRef="#ctx0" brushRef="#br0">25336 7819 8267,'0'-14'1596,"0"0"0,0-1 2451,0 1 0,0 5-3209,0-1 0,2 7 0,1 0-920,2 6 0,0 5 1,-4 8-1,2 3-962,2 4 0,5 6 1,-6 2-1,0 4-796,-3 2 0,-1 0 1840,0 6 0,0 6 0,0 2 0</inkml:trace>
  <inkml:trace contextRef="#ctx0" brushRef="#br0">27043 7265 8267,'0'-15'230,"4"-4"0,1 0 0,0 2 0,0 1 3352,-1 2 0,3 1-2456,-3 4 1,-2 9 0,3 11 0,-4 6-709,-1 7 0,0 3 1,0 3-1,2 2-137,3 1 0,-2 6-567,6-1 1,-1 3 0,3 2 0,-1-2-1232,1-3 1,-3 8 274,1-4 1,-4-1-1,3-3 1,-2 2-3316,-3 1 4557,-1 1 0,4-5 0,2-2 0</inkml:trace>
  <inkml:trace contextRef="#ctx0" brushRef="#br0">27697 7009 8267,'14'-24'0,"0"2"0,2 1 693,3 4-407,3 1 0,11 4 0,3 0 0,4 3 0,6 0 0,1 1 0,4 3 0,-2 3 0,0 2 138,-4 0 0,3 0 0,-4 2 0,-4 3-216,-4 4 1,-5 4 44,-7 1 0,1 2 0,-6 1 1,-3 4 417,-5 1 1,0 1-261,-6 6 1,1-1 0,-2 2 0,0 4 42,-1 3 1,5 6-430,2 4 0,-2 4 0,1 7 0,1 2 25,-2 2 0,3 6-36,-7-2 1,6-2-1,-5-4 1,-2-5-135,-2-3 0,-1-6 236,0 1 0,-11-4 0,-6-4 0,-7-2 265,-6-3 1,-8 0 180,0-6 0,2-1 0,-2-2 1,0-3-690,2-1 0,-4 2-535,7-4 0,0 0 0,6-4 0,3-1-4052,5 0 4714,-3-6 0,-6 11 0,-8-3 0</inkml:trace>
  <inkml:trace contextRef="#ctx0" brushRef="#br0">23730 9411 8267,'8'-22'431,"-2"-3"1,-6 6-1,-2 3 1,-4 5 0,-8 6-148,-8 4 1,-7 1 0,-4 3 0,-6 5 0,-7 8 0,-6 3-251,-4 1 1,0 5-1,-1-1 1,1 3-133,4 1 0,0-1 0,10-3 0,5-5-43,6-3 0,4-7 142,3 1 1,4-7 658,5 2-296,7-4 1,4-1-1,8 0 345,6 0 0,1 8-430,-2 6 0,2 2 0,-4 9 0,-1 4 141,0 2 0,-1 14-214,-5-3 1,0 10-1,0 2 1,0 4 33,0 4 0,0 0-82,0-5 0,2-1 0,4 0 0,7-6-155,4-7 1,10-2-1,1-8 0,9 3 0,10-6 0,7-4-166,6-4 0,6-5-328,10-7 1,1-4 0,4-6 0,-5 0-1051,-3 0 0,-15 0 364,-6 0 1,-5 0 0,-7-2 1176,-8-2 0,-6 2 0,3-4 0</inkml:trace>
  <inkml:trace contextRef="#ctx0" brushRef="#br0">24284 9824 8267,'7'-23'826,"-6"-2"1,4 6 1322,-3 2 0,-2 6-213,0 1 1,0 13-1269,0 2 0,1 11 0,2 6 0,4 3 93,1 5 1,-4 8-677,6 0 1,-1 5 0,5 3 0,1 3-163,-1 1 0,0 1-863,0 1 0,5 8 1,0-3-1,-1 1-1928,-3 1 1,4-4 1159,0-3 0,0-3 1708,-5-6 0,1-7 0,-1-1 0</inkml:trace>
  <inkml:trace contextRef="#ctx0" brushRef="#br0">25450 10108 7613,'0'14'1426,"0"0"-725,0 1 1,2-1 0,1 0 0,3 0 0,2 0 0,2 2-7,-2 3 0,3 3 0,-5 7 0,0-1-450,1 1 0,-3 5 1,-4 3-1,0 1-961,0-1 0,-6 0 385,-4 1 0,-7-2 1,-3-4-1,-3 1-1423,-2-2 1754,5-7 0,-7-3 0,5-7 0</inkml:trace>
  <inkml:trace contextRef="#ctx0" brushRef="#br0">26502 9625 8267,'5'-24'977,"0"2"0,0 1 1,-1 4-64,1 1 1,0 10 0,-4 7 0,2 12 0,2 9 0,0 6-421,1 6 1,-3 4 0,7 9 0,-1 5-505,-1 3 1,5 2-1,-5 2 1,1 2 141,1 6 0,-7 1-2255,2-2 1370,-4-3 1,-1-8-1,2-3 1,1-6-1,2-8-3526,-2-9 4279,-2-14 0,6-2 0,1-5 0</inkml:trace>
  <inkml:trace contextRef="#ctx0" brushRef="#br0">27128 9340 8267,'36'-20'387,"5"2"0,-3-4 0,5 2 494,4 2 0,4 2 0,6 2 1,0 2 24,-1 2 1,1-1 209,0 6-824,-6 1 1,2 4 0,-7 0 0,-5 0 0,-6 1 708,-5 4-844,-1 3 0,-7 6 0,-5 2 0,-4 1 0,-5 4 818,-2 1-866,-1 2 0,-5 9 0,0 1 0,0 3 0,0 2-284,0 2 1,0 8-1,1 3 1,2 4-619,2 1 0,5-1 187,-6 1 346,7 0 1,-3 3 0,5-1 0,-2-6 0,-3-2 0,0-5-1,-2-4 229,0-4 0,-1-8 384,-5-6 1,-6-2 0,-4 2 0,-4-5 1001,-5-3 1,-3 3-606,-6-1 1,-6 1 0,0-3-1,-1 2-69,0 1 1,-3 0-944,5-5 0,0 5 0,3 1 0,-2 2-3005,-1 4 0,5-4 657,4 1 2610,0-5 0,-4 9 0,-1-5 0</inkml:trace>
  <inkml:trace contextRef="#ctx0" brushRef="#br0">28891 3270 8332,'-14'-2'-141,"-1"-1"0,1-2 0,0 1 555,0-3 0,12 6 0,9-6 0,10 3 0,11-3 0,10-1-276,8-3 1,11 2 0,11-4 0,6-3-115,-34 8 0,1 1 1,3-1-1,0 0 0,1 1 1,0 0-1,0 0 1,-1-1-49,-1 1 0,1 0 0,35-2 0,-5 1 0,-9 1-198,-13 4 0,-11 2 89,-18 1 1,-8 1 0,-12 4-183,-6 5 0,-12 1 367,-8-2 1,-6 4 0,-4-4 0,-3 2 161,-1-1 1,-2 1-131,6-6 1,1 4 0,9-4-113,4-2 37,9 5 1,16-7 0,15 6-1,9-3-18,8 1 0,9 6 81,5-1 1,4 2 0,-1 3-1,-4 0 283,-9 4 1,-7-3-190,-11 3 0,-7 3 0,-14 0 8,-12 0 0,-12-3-463,-12-9 154,3 2 0,-5-5 1,7 4 134,-1-2 0,1 1 0,-1 4 0</inkml:trace>
  <inkml:trace contextRef="#ctx0" brushRef="#br0">31194 2914 8256,'-14'-38'143,"0"1"0,1 2 0,2 5 0,3 5 1,2 2-1,1 4 1194,-1 7 0,4 5 0,-1 12-990,6 5 0,5 13 1,8 7-1,3 7-115,5 7 0,-2 3 1,0 7-1,-2-3-358,-2-2 0,-3 4 163,0-1-893,-1 4 1,0-4 0,-1-2-1,-4-1 1,-4-4-2745,-3-6 3600,-2 2 0,-7-17 0,-1 3 0</inkml:trace>
  <inkml:trace contextRef="#ctx0" brushRef="#br0">31024 3042 8256,'1'-61'-169,"5"-1"1,10 4 144,11 4 0,9 13 253,12 12 1,9 12-1,11 9 1,4 2 898,4 3 1,0 3-707,-5 4 1,0 11 0,-1 8 0,-6 6 438,-7 4 1,-8 3-612,-11 7 0,-14 0 1,-11-1-1,-7 1 4,-8 0 1,-15-6-154,-12 1 0,-13-4 1,-2 0-1,-4-2-114,-1-5 1,-5-7-758,2 4 1,3-10 0,2 2 0,4-3 769,5-7 0,4 3 0,5-1 0</inkml:trace>
  <inkml:trace contextRef="#ctx0" brushRef="#br0">29630 5601 8301,'-41'-9'17,"3"-1"0,5 1 0,3-1 1,3 2-1,3 2 0,6 1 1856,2-1-1492,8 5 0,8-11 0,11 8 0,6 1 282,7 1-600,9 2 0,5-5 0,8 0 1,3 1-1,1-1 0,6 0 1,2 1-196,4-3 0,-5 4-1249,-5-6 1039,0 5 0,5-7 1,-4 5-1,-4 0 1,-9-2-1,-8 0 1,-10-2-1011,-5 3 0,-11-6 1326,-6 3 1,-12 3-1,-14-3 1,-5-1 34,-7-2 1,3 4 174,2-1 0,3 6 0,3-4 1,3 1 1413,5 4-1364,10 2 0,4 2 0,10 4 0,6 5 460,6 2 0,12 4-502,9 3 1,-2-2-1,2 7 1,2 1-233,1 2 1,-7 0-111,-5-3 0,-7 3 1,-9-4-1,-6 4-406,-7 1 0,-7-1 103,-12-3 0,-2 0 453,-3-10 0,-9 10 0,3-9 0</inkml:trace>
  <inkml:trace contextRef="#ctx0" brushRef="#br0">31208 5089 8291,'-4'-14'650,"-3"0"-176,-1 0 0,5 9 0,-1 8 0,2 13 72,2 9 1,6 7-1,4 12 1,2 2-674,3 1 1,-6 5-1,1-3 1,-1 2-1145,-1 3 1,3-4 0,-6 1 1270,-2-2 0,-2 4 0,-1-2 0</inkml:trace>
  <inkml:trace contextRef="#ctx0" brushRef="#br0">31095 5217 8291,'44'-36'0,"3"3"0,4 4 98,-1 6 0,10 7 0,-3 8 0,3 2 863,3 3 1,-10 14-476,-1 8 1,-8 6 0,-6 5 0,-6 3 213,-7 5 1,-6 3-608,-10 2 0,-6-5 0,-12-2 0,-10 0-97,-6 1 1,-12-6-582,-5 2 1,-6 2 0,-7-2 0,0-1 584,-4-2 0,-1 5 0,3 1 0</inkml:trace>
  <inkml:trace contextRef="#ctx0" brushRef="#br0">30014 7265 8118,'-19'7'309,"0"-2"0,3-2 0,5 2 327,7 5 1,4-4 0,4-1 0,7-4 0,8-1 0,10 0-311,7 0 1,12-6 0,4-2 0,3-1-580,2-1 0,0 1 0,1-6 0,1 1-307,-3 0 0,3 4 289,-12 1-499,1 0 0,-9-1 0,-6 1 1,-11-3 256,-9 0 0,-16-2 0,-14-1 1,-12 3 602,-6 2 0,2-1 0,-5 5 0,0 0 700,2-1 1,6 3-15,6 4 1,12 0 126,-3 0 0,12 6-537,3 3 0,13 6 0,11 2 1,2 3-101,3 3 1,-2 0-269,-4 6 1,3-6 0,-9 0 0,-3-1-525,-3 0 0,-7-3-341,0 4 1,-2-5 866,-2 1 0,-13 3 0,-3 0 0</inkml:trace>
  <inkml:trace contextRef="#ctx0" brushRef="#br0">31024 7904 8171,'0'-15'991,"1"-3"1,2-1 524,2 2-1367,6-5 0,-3 1 0,6-6 0,0 0 0,1-3 0,-1 0 1,0-1 406,0-2 1,-4 1 0,-1-6 0,1 0-351,-2 2 0,4-5-107,-2 3 1,-4-2-1,0 3 1,-1 3 169,0 4 0,1 7-311,-1-1 1,-2 13 0,7 1 0,1 9-188,1 6 1,4 4 131,3 10 1,-2 8 0,7 9 0,1 4-95,2 4 1,2 6-48,-1-2 0,1 4 1,-3-6-1,0-4-346,-3-2 0,-5-5-588,1-2 821,-4-6 0,-7-34 440,-3-12 0,-8-14 0,-3-14 0,-1-5 133,1-4 0,1-7-113,5-3 0,2-4 0,3 1 1,6 1-133,6 2 0,10 3-275,6 1 0,7 13 0,-1 17 0,5 9-219,4 8 1,-1 9-1160,-4 11 1676,-7 9 0,-1 8 0,-7 7 0</inkml:trace>
  <inkml:trace contextRef="#ctx0" brushRef="#br0">32076 7080 8189,'14'-10'0,"0"-1"0,2 2 385,3 1 1,-8 5 0,3 9 0,-3 8 399,-3 8 1,3 7 0,-6 4 0,-2 5-40,-1 3 0,-2 6-918,0 1 1,-2 5 0,-1-2 0,-3 1-317,-2 0 0,-2-1-139,-4 1 1,4-9-1,1-12 627,-2-6 0,-2-10 0,-1-9 0</inkml:trace>
  <inkml:trace contextRef="#ctx0" brushRef="#br0">32104 7108 8189,'29'-36'-237,"1"3"423,3 9 1,3 5-1,7 10 1,-1 4 712,1 3 1,-2 10-254,-3 6 0,3 7 0,-6 7 0,-2 2 296,-5 4 0,-10-3-738,-4 7 0,-6-2 0,-10 4 0,-4-4-839,-8-1 0,-8 3 451,-11-5 1,-4 5 183,-5-5 0,-14 7 0,-2-4 0</inkml:trace>
  <inkml:trace contextRef="#ctx0" brushRef="#br0">29687 9738 8407,'-6'-14'-27,"7"1"0,12 2 0,11 3 1,9 2 703,10 3 0,12-3 0,11 1 0,5 2-481,5 1 0,1-3 0,-35 3 1,-1 0-1,36-1-524,-4 1 131,-12 2 1,-12 0 0,-8 0 0,-1 0 0,-5 0 0,-4 0 0,-6 0-1386,-2 0 1,-11-2 1307,-7-2 1,-3-4-1,-2-6 1,-2-1 273,-3 1 0,-7-5 0,-7 0 0,-5-6 0,5 3 0,2-2 309,1 0 0,8 7 140,3-2 0,4 3 1,2 4 694,4 2 0,3 4-772,6 6 1,7 6 0,2 4 0,4 4 105,2 5 0,-3 8-385,-2 6 1,-5 5 0,-9-4 0,-6 3-506,-2 2 1,-10 2 42,-6 2 1,-7 0-1,-9-1 1,-1 1 368,-3 0 0,-5-7 0,3-1 0</inkml:trace>
  <inkml:trace contextRef="#ctx0" brushRef="#br0">31550 9226 8377,'8'-20'830,"-2"-1"0,-5-2-273,4 4 1,-2 11 0,5 8-1,0 8-13,0 4 0,-3 10 0,3 5 1,-2 8-18,-3 6 1,5 0-855,1 11 1,-2-4-1,-1 2 1,-1 1-1065,0-1 1,1-2 398,-1 4 992,-4-6 0,-1 3 0,-8-7 0</inkml:trace>
  <inkml:trace contextRef="#ctx0" brushRef="#br0">31251 9397 8409,'14'-50'-16,"13"-3"-283,6 11 0,15 2 0,7 13 0,7 4 1173,2 4 1,9 9-533,-33 7 0,1 2 0,39-1 0,-39 2 0,0 2 0,0-1 0,-1 2 639,33 7 0,-9 13-722,-12 6 0,-10 9 0,-16 0 0,-10 3-357,-10 1 1,-12 1 15,-8 0 0,-8 1 0,-13 0 0,-6 0-470,-5-3 0,-8-9 552,2-4 0,-3 1 0,-2-7 0</inkml:trace>
  <inkml:trace contextRef="#ctx0" brushRef="#br0">26389 11984 9651,'-10'-12'1340,"2"1"1,0 3-1533,0 2-766,5-6 1,-3 9 957,6-6 0,6 6 0,2-4 0</inkml:trace>
  <inkml:trace contextRef="#ctx0" brushRef="#br0">26644 12909 8079,'-22'22'400,"3"-2"0,10-6 0,4 1 774,4-1 1,2 0-1086,4 0 1,3-4-1,6-1 1,-1 2-90,-4 2 0,10 1 0,-3 0 0</inkml:trace>
  <inkml:trace contextRef="#ctx0" brushRef="#br0">26716 13961 8025,'0'28'0,"0"-6"646,0-3-247,0-3 0,1-7 0,4-1 0,4-3-453,4-7 0,1-4-208,0-8 262,-6 0 0,5-1 0,-5 1 0</inkml:trace>
  <inkml:trace contextRef="#ctx0" brushRef="#br0">26701 14885 7921,'-14'31'906,"0"-2"25,0-7 1,7-6-786,7-7 0,7 2 0,7-6-146,0-2 0,7-8 0,1-3 0</inkml:trace>
  <inkml:trace contextRef="#ctx0" brushRef="#br0">26971 15453 7864,'-34'29'1990,"4"-2"2098,-3-4-3948,15 4 0,-1-5 0,10 7-140,-4-1 0,-7-6 0,-3-1 0</inkml:trace>
  <inkml:trace contextRef="#ctx0" brushRef="#br0">9142 5431 27237,'0'0'0</inkml:trace>
  <inkml:trace contextRef="#ctx0" brushRef="#br0">9910 6141 28152,'0'-9'-3277,"0"0"0,0-3 0,0 0-64,0-2 3257,0 6 1,0-5 0,0 4 0,2-2 76,3 1 0,-2 4 1,6 6 317,2 0 1,-3 6-1,2 4-382,1 2 0,6 2 167,2 1 1,8-6 0,0-1 0,6 0-434,3 0 1,2-5 756,5 2 0,-1-4 0,1-1 0,0 0 480,-1 0 1,-7-6-2,-6-4 0,-7 3-657,-8-3 1,-14 7-210,-10-2 0,-21 4 1,-13 1-1</inkml:trace>
  <inkml:trace contextRef="#ctx0" brushRef="#br0">12896 6028 28314,'36'-22'-736,"4"-4"1,-5 9 0,-1 3-1,1 4 1,-3 4 792,-2 3 1,4-5-1,3 0 1</inkml:trace>
  <inkml:trace contextRef="#ctx0" brushRef="#br0">12981 3824 8421,'-28'0'0,"4"0"359,0 0 1,2 0 0,-1 0 0,4 0 0,3 0 0,2 0 1297,-1 0 1,9 0-1124,6 0 0,6-1 0,9-3 0,-1 0-255,0 1 0,5 1 1,2 2-1,1 0-18,3 0 1,2-5-120,1 1-88,1-1 1,1 5 0,1 0 0,2 0 0,-1-2 0,-2-1 0,-1-2-732,-1 2 0,-1 2-45,-4 1 0,3 0 0,-7 0-2126,-2 0 2250,-1 0 0,-8 1 598,-3 4 0,-4 3 0,-1 6 0</inkml:trace>
  <inkml:trace contextRef="#ctx0" brushRef="#br0">14076 3398 8471,'14'-14'13,"-1"-1"0,-2 1 0,-2 0 0,1 0 667,-2-1 0,3 1 1,-5 2 1286,2 2-1499,-5-3 1,2 13-327,-10 0 0,-4 2-109,-10 8 0,1-1 0,-7 5 0,-3-1-382,-4-4 1,-7 4 202,1-4 1,-3 2 0,0 1 0,1-3-61,2 2 1,2-5 264,-2-1 1,3 1-1,8-1 0,4-2-78,4-1-241,3-2 0,10 0-1081,5 0 1,13 2 1340,7 2 0,12 4 0,-1 6 0</inkml:trace>
  <inkml:trace contextRef="#ctx0" brushRef="#br0">13578 3511 8471,'0'-9'282,"0"0"0,-4 4 1183,-1-5-8,0 7-1003,5-3 0,2 1 0,2 0 1,6 4-64,3 4 0,6 5 1,1 6-1,4 0-240,6 0 0,-2 1 0,7-1 0,0 2-201,3 3 1,-2-4-485,2 4 1,-2 2-1,4-2 1,-4-2-740,-1-1 1,-2-2 168,-5 0 0,-1 1 0,-5-1 1104,-7 0 0,-1 0 0,-6 1 0</inkml:trace>
  <inkml:trace contextRef="#ctx0" brushRef="#br0">14033 3753 8471,'0'-8'456,"0"0"497,0 4 46,0 2 0,-1-4-239,-4 6 0,2 0-604,-7 0 1,6 6-1,-4 3 1,0 6 136,0 4 1,-2-2-171,-4 7 1,0-1-1,0 6 1,0-1-64,-1 1 1,1-1-173,0 1 0,4-6 0,3-1 1,0 1 130,4-1 1,2-5 32,1 2 1,1-3 0,4-4 8,4-2 0,6 1-54,3-6 1,3-1-1,4-4 1,-1 0-192,1 0 0,2 0 7,2 0 0,-3 0 1,0 0-1,-3-1-160,3-4 1,-4 4 148,1-4 1,-5-2 0,1 3 0,-3-1-2097,-2-1 1271,0 4 1013,0-4 0,7-1 0,1 0 0</inkml:trace>
  <inkml:trace contextRef="#ctx0" brushRef="#br0">14602 3625 8303,'0'-9'-106,"-2"-1"-322,-2-1 428,2 5 0,2 6 0,8 8 0</inkml:trace>
  <inkml:trace contextRef="#ctx0" brushRef="#br0">14616 3682 8208,'0'-8'859,"0"0"-520,0 4-572,0 2-1420,-6-4 823,4 6 193,-4 0 638,6 6 23,0-4 0,0 5 535,0-2-327,0-3-263,0 4-497,0-6 155,0 0 373,6 6 0,-4-4 0,4 6 0,-6-3 0,7-4 0,0 5 0</inkml:trace>
  <inkml:trace contextRef="#ctx0" brushRef="#br0">14673 3753 6707,'0'-9'-263,"0"-1"0,-1 5 954,-4-4 1,3 4 0,-2-4 1406,2-2-586,2-2-719,0-1 0,0 0 0,0-1 1121,0 1-1671,0 0 1,2 8-265,2 6 1,3 8-110,2 11 0,2 3 0,-5 6 0,1 0-434,-1 1 0,4 4 211,-6 0 0,7 2 0,-3-3 0,2 1-401,-1-2 1,-6-2 319,2-6 0,1-2 0,-1-7 81,-2 0 353,-1 1 0,-4-7 0,-1-5 0,-3-6 88,-2-7 0,3-3-94,-4-1 0,6 0 0,-4 0 0,2 0-146,1-1 1,-3 6 17,3-1 0,2 6-394,-3-6 117,4 1 5,-6 1 32,6 2 304,-5 6 26,6 0 153,0 0-405,0 6 17,0-5-219,0 6 0,1-7 498,4 0 0,-4 6 0,6 2 0</inkml:trace>
  <inkml:trace contextRef="#ctx0" brushRef="#br0">14659 3625 8303,'-5'-9'141,"0"-1"1,2-1 322,2-1 0,1-3 0,0 1 0,1 0 1,2 0-91,2-1 0,11 3 0,-2 1 0,4 1-293,2-1 0,2 0 0,7 2 0,-1 2 100,1 1 1,-1 4-188,0-2 0,1 4 0,-2 4 0,-4 6 98,-4 3 0,-3 2-38,-2 4 1,-1-3 0,-4 5 0,-4-2 12,-3 0 1,-9 4-222,-2-4 0,-4 0 0,-2-5 0,-3 1-337,-1-1 0,-4-5-103,4 1 1,-2-2-1,4 3 1,-2-3-347,1-2 1,7 0 939,2-1 0,-1-3 0,-4 4 0</inkml:trace>
  <inkml:trace contextRef="#ctx0" brushRef="#br0">15185 3625 8303,'8'-14'2149,"-2"0"157,-6 0-1263,0 6-1026,-6 1 1,0 14 0,-5 2 0,3 4-253,1 1 0,1 2-218,1 3 258,4-3 0,-6 6 0,7-5 1,2 2-1,1-2-674,2-1 1,6-2 0,-2 1 0,4-1-159,1 0 1,0-1 1026,1-4 0,5 4 0,2-5 0</inkml:trace>
  <inkml:trace contextRef="#ctx0" brushRef="#br0">15313 3625 8303,'9'0'0,"1"0"373,1 0 0,-3 0 206,1 0 1,1 0 80,4 0 0,0 7-672,0 2 0,-4 0 0,-2 4 0,-2 3-397,-3 0 1,4-1 187,-3 0 1,1-1 0,-5 0-339,0 0 1,-1-1 130,-4-4 0,2 3 402,-7-8 421,1 1 1,1-11 0,3-5 9,3-7 1,2 2-77,0-3 1,2 2 0,1 0 0,4-2 555,0 1 0,1 3-444,2 0 0,1 1 0,-5 2 472,2 2-975,-5 4 1,8 7-1,-6 4 3,-2 5 1,4 2-619,-3 2 1,3 5-1,-4 2 1,3-1-1043,2 1 0,-3 3 1719,4-5 0,1 0 0,4-5 0</inkml:trace>
  <inkml:trace contextRef="#ctx0" brushRef="#br0">15697 3583 8303,'14'0'0,"0"-5"337,0 0 1,2 0 0,2 5 0,1 0 396,-2 0 0,-1 5 0,0 3 0,-1 3 209,0 5 0,2 1-759,-8-3 0,-2 7 1,-1 1-1,-1 0-176,0-3 1,-1 2-267,-4-2 0,-4 1 0,-3-2 1,-1-1 257,-3-4 0,-1 7 0,-3-4 0</inkml:trace>
  <inkml:trace contextRef="#ctx0" brushRef="#br0">16266 3256 8410,'0'-10'7,"0"1"0,0-2 1,0-2 335,0-1 1,0 4-1,0 1 1,1-1 0,2 1 540,2-1 1,1 6-270,-1-6 0,-3 5 421,2-4-566,-2 6 1,-2-5 270,0 3-599,0 3 1,2-4 86,2 6 0,-2 2-324,3 2 1,-4 0 0,-1 5-96,0 2 0,0-3 87,0 2 1,0-1 0,0 5-16,0 0 1,0 1 118,0-1 0,0 2 1,0 1-1,0 2 20,0-2 0,0 6 15,0 0 1,0 2-1,0 1 1,0-1-181,0 5 0,5-2 139,0 6 0,4-4 0,-3-3 0,2-2-108,3-2 0,-3-5-35,2 1 0,-5-5 0,2-3 0,1-3-31,0-2 184,-5-1 0,8-7 1,-4-2-133,1-6 1,-4-2 18,6-3 1,-5 6 0,4-1 0,2-1-306,2-1 0,6-2 87,0-1 0,4 6 1,-2-1-1,-1 1-463,1 1 1,3-3 91,-5 6 0,0 0 0,-5 5-860,0 0 1430,0 0 94,-6 0 0,-3 0 190,-10 0 1,-3 5-1,-6 0 1237,0-2-75,0 5 0,-1 0-466,1 6 0,6 0-666,4 1 0,2-6 1,2 0-295,0 3 0,0 0 35,0 2 0,5-4 0,1-2 0,0 0-284,1 0 0,4-5 433,-2 1 1,-1-2 0,0-4 0,0-1 462,0-1 0,-5-9-271,2-1 0,-4 0 1,-1-7-1,0 2 320,0 0 1,0-5-400,0 5 1,-1-4 0,-2 4-1,-2 1-100,2 3-2170,-5 0 39,6 1 0,-4 8 276,6 6 1765,0 12 0,12 11 0,4 5 0</inkml:trace>
  <inkml:trace contextRef="#ctx0" brushRef="#br0">16905 3611 8468,'0'-14'250,"0"4"0,0 1 1206,0-2 1,0 3-353,0-2-1135,0 7 0,0-2-485,0 10 340,0 3 1,0 6 0,2 1-844,3-1 740,3 0 1,1-6 1276,1-3-462,-7-4 0,8-2 16,-7-4 1,6-3 163,-5-6 0,1 4 0,-3 1 3,2-2-844,6 4 0,-3 1 0,6 8 0,0 2-336,1 6 1,-1 3 377,0 1 0,0 6 0,0 4 0,-1 4-12,-4 6 1,3-3 75,-8 7 1,1-2-1,-7 2 1,-2-4 4,-6-4 0,-4-2 13,-5 0 1,-3-6-1,-6-4 1,-1-7-64,1-6 0,-1-4 21,1-1 1,4-1-1,2-4 1,1-5-74,4-2 1,6-2-528,2-1 1,5 1 0,0 0 642,2 0 0,15 0 0,2-1 0</inkml:trace>
  <inkml:trace contextRef="#ctx0" brushRef="#br0">17232 4123 8360,'7'-8'3,"-4"-3"0,5 4 0,0 1 0,-2-2 0,2 2 1092,0 0 1,-4-1-1,6 4 1,1-2-109,2 2 1,-4 2-910,1 1 0,-6 4 0,4 3 0,-1 1 21,-4 3 0,-2 1-331,-1 3 175,0-1 0,2 0 0,1 0 1,2 0 72,-2 1 0,0-7 0,0-2 0,4-1 186,0-1 1,-2 1-438,5-5 1,-1 0-1,5 0-1348,1 0 1583,-7 0 0,10-6 0,-2-2 0</inkml:trace>
  <inkml:trace contextRef="#ctx0" brushRef="#br0">17801 3398 8364,'-5'-14'-45,"1"-1"0,-1 1 0,0 0 0,-1 0 1,-1-1 1210,1 1 0,-3 0 0,2 0 1,1 0 2421,0-1-3216,-5 7 0,9 8 1,-3 12-1,5 5 232,5 7 1,-2 2-454,7 3 1,-2 4 0,3 2 0,-2 1-433,2 4 0,-3-4-545,2 2 1,-3-7-1,5 3 1,-5-4-515,0-2 1,-3-4 395,-4-1 0,-1-5 0,-4-1-588,-4-6 1,-4-4 1272,-1-7 1,-5-8 0,0-7 0,2-7 258,1-5 0,2-1 0,-1 0 0,6-7 0,1-5 0,2-4-51,2-3 0,9-7 330,5 2 1,9 3-1,4 3 1,4 5 1069,2 3 1,4 8-554,0 2 0,5 12 1,-3 11-1,-1 4 536,1 1 0,-3 1-841,-9 4 0,-2 8 1,-8 6-1,-2-1 211,-2 3 0,-7-4-618,-2 7 0,-7-7 1,-8 4-1,-4-2-109,-5 0 1,-3 0-818,-1-5 1,4 0-1,0 1 1,-1-1-1571,-2 0 0,0 3 1390,4-2 0,-3 2 0,7-8 1022,2 4 0,-5 1 0,0 0 0</inkml:trace>
  <inkml:trace contextRef="#ctx0" brushRef="#br0">18128 3554 8364,'8'-6'0,"-3"-4"1356,-4-2 0,-1-3 1355,0 1-2150,0 6 1,-6 2-1,-2 8-308,0 2 1,-3 4-1,6 8 1,2 1-395,2 2 0,1 5-8,0-5 1,1 5 0,4-5 0,4 0-484,4 1 0,1-4 77,0 3 1,1-5 0,1-3 0,1-3-791,2-2 0,0-1 589,-5-5 1,0 0 755,0 0 0,1 0 0,-1 0 0</inkml:trace>
  <inkml:trace contextRef="#ctx0" brushRef="#br0">18284 3540 8364,'15'-6'2579,"-1"4"-1797,0-11 0,-1 13-285,-4 0 0,2 2 1,-6 7-1,0 2-193,1 2 1,-4 1-182,2 1-103,-2-1 1,-2 0 0,0 0 0,0 0-1064,0 1 0,0-1 276,0 0 1,0-4 800,0-1 0,-5-7 133,1-2 0,0-8 46,9-11 0,1 3 0,5-5 0,-1 2 671,1 0 0,2-4-367,1 4 0,-2 0 0,0 5 0,-3 1 248,2 4 0,-3-2-786,1 6 0,-5 2 0,0 7-165,-2 6 0,0 2-525,2 3 1,-2 4 0,3 1 0,-4 1-1109,-1-1 1,2 6-937,2-3 2755,-2-2 0,11-1 0,-5-6 0</inkml:trace>
  <inkml:trace contextRef="#ctx0" brushRef="#br0">18711 3412 8364,'8'-6'0,"5"4"0,-4-3 601,-3-3 0,7 7 0,-4-4 0,4 5 0,1 6 1083,1 9 1,-6-1-1332,0 5 1,-5 3 0,2 0 0,-1 2 115,-1-1 1,1-4-498,-5 5 1,0-5-1,0 3 1,-1-1-633,-4-4 1,3 4-155,-2-2 1,2-1 0,2-3 813,0-1 0,-6 0 0,-2 0 0</inkml:trace>
  <inkml:trace contextRef="#ctx0" brushRef="#br0">14389 4549 13325,'6'-8'-210,"-3"-4"1,5 2-1,0-2 276,0-3 0,-5 6 1,3 1 2853,1 2-2661,-6-5 0,4 11 0,-10 0 174,-4 8-461,-4 4 1,-6 4 0,-1 3 0,-2 3-1,-5 2 1,-3-1 0,-3 3-171,1 1 0,-4 1 0,-2 0 0,-3 1 107,-2-1 1,2-4 0,1 0 0,4-1 40,1-1 0,2-1 26,5-7 1,6-1-316,3-4 225,9-2 1,5-9 0,10-3 0,5-4-186,2-4 0,4-1 0,1 0 0,2 0-22,-1-1 1,-2 1 221,-2 0 0,0 1 0,0 2 247,0 2 519,1-1 16,-7 2 0,-4 10-289,-8 12 1,-4 2 0,-7 6 0,1-1-17,0-4 0,1 4 0,4-3 0,4 0 159,4-2-1074,1-2 1,8 0-1,6-1 481,8-4 1,17 4 0,6-5 0</inkml:trace>
  <inkml:trace contextRef="#ctx0" brushRef="#br0">23929 1706 15042,'-19'-32'-556,"0"2"0,0 4 0,0-1 1,0 1-1,2 1 0,1 3 1000,2 1 0,4 3 0,2 3 0,0 1-313,1 0 0,5 6 0,0 6-392,6 10 1,7 8 0,-2 14 0,4 3 178,1 5 0,0 6 1,0 5-1,1 5-79,-1 0 0,0 1 0,-1 5 1,-2 3 15,-2 2 0,-6-3-188,2 4 0,-3-8 0,-2 1 1,-2-7 87,-3-3 0,-4-10 326,-10-10 1,2-9 0,-7-10 0,-3-7 372,-5-6 1,2-7-303,-3-9 0,3-7 0,2-9 0,-1 0 386,1 0 1,1-3-260,3 5 0,5 0 1,10 6-1,4 2 185,4 1 1,2 8-347,4 2 0,11 2 0,12 7 0,10 2 51,8 1 0,4 8-177,7 4 1,0 3 0,0 1 0,0 0-265,0 0 1,-7 0 104,-2 1 1,-6-6 0,-5-1 0,-9 0-412,-7 0 310,-12-5 0,-3 2 0,-7-8 311,-4-2 0,-9-6 1,-8 3-1</inkml:trace>
  <inkml:trace contextRef="#ctx0" brushRef="#br0">29957 13833 8370,'-14'-13'9,"0"2"1,1 1 0,2-1-1,3-1 1,2-3 1919,3 1-1721,1 6 1,2-4-1,2 2 1,2-1-1,8 0 1,5 2-1,7-2 1,4 0 1023,5 1-1260,4-3 0,7 12 0,2-4 1,3 4-1,1 1 0,2 1 0,0 5-276,0 9 1,-7 5 0,-3 10 0,-8 3-306,-9 5 1,-11 5 407,-9 4 1,-12-7 0,-8 2 0,-11-2 155,-5-4 0,-4-1 221,2-7 1,8-5-1,-1-4 1,7-5 419,7-5-426,7 4 1,7-12 0,12 4-1,9-3 223,9-2 0,6 0-315,9 0 1,-2 0 0,2 1 0,-4 4 55,-5 5 1,-5 2 96,-10 2 0,-4 1 0,-11-1 1,-9 2 533,-12 3 1,-11-2-441,-14 7 0,-6-5 0,-13 3 1,0-2-249,1-2 0,3-3-320,1 0 1,8-6-1,3-1 1,11-2-1558,10-2 1,10-4-1533,5-5 3332,10-3 0,9-13 0,8-1 0</inkml:trace>
  <inkml:trace contextRef="#ctx0" brushRef="#br0">31948 13776 8276,'4'-24'431,"1"2"0,-2 1 1,-1 4 526,-2 1 0,0 10 1,0 6-1,0 8-357,0 4 0,0 9 0,0 3 0,0 2 400,0 3-1073,6-1 0,-3 7 0,7 1 0,1 2 0,0 0 0,0 2 0,-1-1-928,1-1 1,6 2-2198,2-7 3197,0 0 0,1-11 0,3-1 0</inkml:trace>
  <inkml:trace contextRef="#ctx0" brushRef="#br0">31905 13662 8332,'6'-28'0,"5"1"0,7 3 938,6 5 1,4 10-432,5 4 1,10 10 0,10 4-1,6 5 395,3 5 1,-1 3-552,-4 7 0,-2 6 0,-3 2 0,-7 3 66,-11-2 1,-13 3-390,-16-3 0,-13-2 1,-11 0-1,-14-1-890,-12-3 1,-10-4 528,-6-4 0,-6 1 1,6-6-1,2-1 333,5-3 0,5 0 0,7-1 0</inkml:trace>
  <inkml:trace contextRef="#ctx0" brushRef="#br0">30384 15425 8111,'0'-19'83,"0"0"1,0 2 0,0 1 897,0 2 0,0-1-729,0 1 0,0 13 1,0 7-1,0 8 30,0 5-194,6 13 1,-4-7-1,4 11 1,-1 1 0,-1-1-1,1 3 1,0 1-45,0-2 0,-1 1-341,-4-6 1,5 5 0,0-5 0,0-3-1211,1-4 0,2-1 1507,6-6 0,0 0 0,0-5 0</inkml:trace>
  <inkml:trace contextRef="#ctx0" brushRef="#br0">22351 1749 8491,'-14'-15'199,"6"-4"345,3 0-305,3-6 0,2 5 0,2-7 0,3 0 0,4-5 1,4-2-1,3-4 0,1 0 0,3 0 0,1 0 1,1 0 612,0 0 1,2 2 0,4-2 0,1 5-571,-1 3 1,2 3-1,2 2 1,1 4-1,-3 5 1,-5 8 168,-6 5 1,2 6-1,-2 7-45,-2 9 0,-7 12-268,-6 7 1,-4 3 0,-4 4-1,-7 2-28,-7 5 1,2 3-905,-3 2 671,4-6 0,-4 4 0,0-6 1,1-2-1,3-5-349,0-6 251,7-9 1,1-8 0,3-13 196,0-11 0,7-11 0,9-17 0,6-6 75,-1-7 0,5 2 81,2-4 0,-2-1 1,2 2-1,1 3 181,2 4 0,0 6-116,-4 5 1,3 9-1,-6 5 1,1 9 430,-1 4 1,-1 6-646,-4 5 1,-6 4 0,0 14-1,1 3-867,-2 0 0,3 1-233,-6 2 0,-1-1 1,-2 4-1,1-1-518,2-3 0,0-2 570,-5-2 395,0-6 670,0-1 0,0-1 0,0 2 0</inkml:trace>
  <inkml:trace contextRef="#ctx0" brushRef="#br0">23161 1308 15495,'0'-22'21,"0"3"0,0 8 1928,0 1-609,0 7 0,6-3 0,4 7 1,3 3-178,1 0 1,0 9-927,0 1 1,0 2-1,1 8 1,-1 1-431,0 2 1,-1-4-114,-4 1 1,4 0-1,-5 3 1,1-2-1762,1-1 1,-2-2 215,1 1 1,4-2 0,-5-7 1798,0 0 0,10 1 1,-2-1-1</inkml:trace>
  <inkml:trace contextRef="#ctx0" brushRef="#br0">31265 14430 8431,'-9'0'21,"-1"0"1,1-2 507,1-3 0,2 2 0,6-6 1,0-2-3,0-2 1,0-6-1,0 0 1,0 0 596,0-1-847,0-2 0,0-7 0,0-1 0,-2-2 1,-1-2-1,-3-3 0,-1-2 191,1-2 0,1 4 0,5 4 0,2 5-154,2 4 0,4 0-325,7 10 0,5 3 1,4 13-1,4 4-160,5 8 1,-3 12-15,4 7 0,-1 11 0,-3-1 0,-5 2-289,-3 4 1,2-4 283,-5 2 0,-6-9 0,-9-5 0,-2-4-28,-2-6 428,0-9 1,-6-9-1,-4-10 1,-1-7 661,1-10 0,-1-8-287,7-13 1,-1-1-1,5-2 1,0-3 326,0-1 1,6-3-739,4-3 0,2 5 1,3 5-1,0 7-491,4 6 1,-1 6-1087,5 8 0,-5 8 0,1 17 1,-5 10-4520,-5 11 5922,-2 7 0,-14 9 0,0 0 0</inkml:trace>
  <inkml:trace contextRef="#ctx0" brushRef="#br0">30043 15695 8414,'-15'-14'0,"1"-1"0,0 1 71,0 0 1,-1 1-1,3 2 1,1 2-1,3-2 1,2-3-1,2-4 1,3-1 467,1 2 0,0 0 0,1-1 0,4-2 0,5-1 0,2-1-75,2 0 1,7 3 0,3-5 0,4 1-61,5 0 1,-1-2 0,6 5 0,1-1-102,2 1 0,7-4 0,-1 5 1,-1 3-57,-2 5 0,-1 0 222,-1 6-520,1 0 0,-7 5 0,-4 2 0,-7 4 0,-6 9-198,-3 7 205,-2 11 1,-6-2 0,-5 9-1,-6 3 1,-8 4 38,-6 4 1,-1-1-1,-5 2 1,-3-4-5,0-4 0,-8 3-27,1 1 1,0-3-1,5-7 1,-1-4 133,1-4 1,6-2-57,3 0 32,3-12 0,11 2 0,10-14 618,12-1-547,9-7 0,8-4 0,4-6 1,3-1-1,4 0 127,2-4 0,-3 3 0,4-2 0,-6 6 107,-4 2 0,2 2-94,-7-1-144,-6 3 0,-12 4-672,-5-3 1,-9 5 0,-1 0-1223,-7 8 0,0 0 945,3 2-2586,2-7 3394,2 3 0,13 0 0,2 2 0</inkml:trace>
  <inkml:trace contextRef="#ctx0" brushRef="#br0">31336 15439 8313,'0'-22'0,"2"0"0,1 4 0,2-1 593,-2 2 1,3 0 0,-1-1 627,-2-1 0,-3 2-100,-5 8 1,2 2-473,-6 7 1,-1 2-1,-4 3 318,0 4 1,4 8-238,1 2-490,6 0 1,-5 2 0,5 1 0,-2 2 0,2-1-22,1 3 0,4 0 1,1 3-1,3-1-270,2 1 0,-3-1-8,4 1 1,-4-6 0,5 1 0,1 1-1292,1 2 1,1 2 660,-4-1 1,4-6 0,-3-3-1,1-3-1119,-2-2 1,2 0-813,-6 1 2620,6-8 0,-9-7 0,4-7 0</inkml:trace>
  <inkml:trace contextRef="#ctx0" brushRef="#br0">31265 15268 8715,'14'-49'906,"2"7"-604,3-1-339,-3 7 1,17 14 0,0 3 0,7 3-1,3 2 946,-1 0 0,6 6 0,1 3 0,1 3-169,4 2 0,6 2 1,1 4-1,-1 8 75,-1 9 0,-9 3-493,-2 3 1,-7 6 0,-8 2-1,-9 5 311,-7 0 0,-9 1-491,-3 0 1,-5 4-1,-5 0 1,-6-1 49,-6-2 0,-12-6 129,-9 0-412,-3 0 1,-8-2-1,-4-4 1,-6-5-1,-3-5-269,2-2 1,4 3 0,3-8 0,6-4-1387,3-3 0,9-3-2460,7-5 4206,-1 0 0,20-13 0,-4-2 0</inkml:trace>
  <inkml:trace contextRef="#ctx0" brushRef="#br0">30370 13932 8514,'0'-22'80,"0"-5"0,0 3 1,0-2 533,0-3-299,0 7 0,0-5 0,0 3 0,1-2 0,2-4 0,2-2 0,-2-1 2131,-1 1-2141,-2 9 0,0-4 0,0 5 0,0-1 0,0 5 0,-2 2 0,-1 2 832,-2-1 1,-6 3 0,3 1 484,0 1-1113,2 7 1,1-2-262,1 10 1,0 3 3,9 6 0,-2 7 0,7 2 0,1 4 269,2 2 0,1 5-342,0 4 0,0 8 0,0 3 0,1 2-117,-1 2 0,-5 3-72,1 0 0,-7 8 1,2 2-1,-4 2-148,-1-2 1,-1 2 95,-4-6 0,-3-2 1,-6-8-1,0-6-175,-1-7 0,3-10-245,2-10 214,-2 3 316,10-13 1,-4-4-1,6-18 1,0-6 237,0-3 1,0-3-395,0-8 0,0-4 0,0-7 0,0-2-336,0-1 0,0-11 168,0 1 0,-5-8 0,-1 2 0,-2 0 169,-3-1 0,0-4 33,1 2 1,-2-2 0,4 2 0,0 6 319,3 6 1,3 5 125,2 7 1,0 7 0,0 6 0,0 9 1507,0 4 53,7 8-1845,1-5 0,4 18-43,-2 0 1,1 8-1,-5 6 1,0 6-82,1 6 0,-1 3-60,-1 8 1,-4-1 0,4 11-1,-3 2-259,-2 1 0,0 2-77,0 0 0,0 0 1,-2 0-1,-1 0-154,-2 0 1,-4-2 372,4-3 1,-6 2 0,3-8-1,-1-5-275,-1-7 0,7-10 234,-2-5 360,4-10 0,1-10 78,0-13 1,0-4 0,1-9 0,2-4 283,2-4 0,0-4-377,-5-9 1,0-2 0,0-7 0,0 0-102,0 0 1,0-1-36,0-4 0,0 4 0,0-2 0,0 4 129,0 4 1,0 6 79,0-1 0,0 11 1,0 6 1069,0 4-582,0 9 0,0 4-30,0 13 1,0 7-641,0 7 1,1 6-1,3 4 1,0 3 327,0 1 1,2 7-311,-1 3 0,6-3 0,-10 6 0,6-3 0,-3 3 0,1 3 0,-2 3 0,0-7 0,0 3 0,2-2 0,-2 0 0,-1-3 0,-2 0 0,0-7 0,0 1 0,0-5 0,0-4 0,0-5-876,0 1 1,2-4 0,2-2 0,7-2 875,7-1 0,10-7 0,8 3 0</inkml:trace>
  <inkml:trace contextRef="#ctx0" brushRef="#br0">6612 6298 23085,'-15'0'-2111,"8"-6"0,2-4 519,3-3 1,7 4-1,1 1 2153,2 2 0,-3 1 1,3 3 587,-2-2 1,-1 1-1481,-5-7 0,-5 1 0,0-6 0,1 1-209,-3 0 0,1 4-546,-3 1 684,2-1 0,3 1 0,-3 1 0,1 0-473,0 0 1013,1 5 1,11-2 0,4 9 0,2 2-606,2 2 1,2 1-1147,3 5 1769,3 1 0,13 4 1,3 1-1,5 1 0,4 1 265,5 0 1,11-5 0,8 2 0,7-4 416,1-6 1,-6-3 827,-7-6-1250,-6 0 1,2-8-1,-10-6 1,-5-8 0,-4-5-259,-5-1 0,1-7 0,-4-3 0,0-1 164,-1 1 1,4 3 848,-5 7-1171,7-1 0,-2 5 0,6 1 0,-1-3 0,-4 0 0</inkml:trace>
  <inkml:trace contextRef="#ctx0" brushRef="#br0">9939 7179 21652,'-7'-14'-2090,"4"0"0,-5 0 2049,2-1 0,1 9 0,4 6 0,-3 10 0,0 7 0,1 7 36,1 3 0,4 1 0,4 2 1,8 2-1140,8 1 1241,18 0 0,6-9 0,17-4 0,9-3 0,-29-10 0,1-2 0,7-1 0,3-2 1,5-3-1,2-3 102,3-3 1,1-3-1,2-3 1,-1-3 0,-2-5-1,-2-2 1,0 0 0,-2-1-262,-2-1 0,-2-2 1,-3-3-1,-2 0 72,-5-1 1,-2 0 0,-7 0-1,-3 0 1,18-26 0,-9 4 649,-10 5 0,-3 9-327,-16 15 0,-1 10-333,-8 9 0,2-3 0,8 0 0</inkml:trace>
  <inkml:trace contextRef="#ctx0" brushRef="#br0">1351 9027 22883,'-14'0'-276,"-5"0"1,0 0 0,2 0 0,1 0-1189,2 0 991,-1-6 0,7 3-339,4-7 599,2 7 1,4-3-1,2 6 1,6 0 266,3 0 1,1 0 0,3 0 0,5 0-10,7 0 1,10 0 0,4-2 0,9-1-205,8-1 0,5-1 1,7 5-1,4-2 28,-36 0 0,1-1 0,1 3 0,0-1 89,0-1 0,1-1 1,0 0-1,-1 0 1,1 0-1,0 1 0,-1 0 1,1-1 102,0 0 1,-1 0 0,31 0 48,-7-7 1,-12 6 0,-8-6-1,-7 1 309,-6 1 0,-11 0-85,-7 3-132,-7 4 1,-15-6-226,-2 7 0,-12 0 1,-6 0-1,-6 0 20,-3 0 1,-2 0 19,-5 0 1,5 0 0,2 0 0,0 0 79,-1 0 1,6 0-15,-2 0-90,3 0 0,1-4 0,1-3 0,1 1 0,5-2-148,8 0 0,1-1-312,8-6 1,7 6 510,7-1 1,4 7-1,3-1 1,3 2-360,4 2 0,4 6 192,2 4 0,-1 2 1,-1 3-1,-2-1-151,-1 0 0,-7 2-30,2 3 0,-5-3 1,-3 4-1,-3-1-417,-1 0 1,-3 5 502,-4-5 0,-4 0 0,-3-5 1,1 2-515,0 3 653,-5-10 0,3 10 1,-6-11-1</inkml:trace>
  <inkml:trace contextRef="#ctx0" brushRef="#br0">1508 9923 13143,'-27'-5'-195,"1"-3"0,4-1 0,2-4 0,4 2 644,5-1-754,5-1 1,7 7 0,4 6 588,4 8-278,4-2 0,6 7 0,1-6 0,4 3 1,6-2-1,7 0 0,4-2 75,1 0 0,7-1 0,3-5 0,4 0 25,1 0 1,10 0-111,5 0 0,7 0 0,-4 0 0,0-2 148,-3-2 1,3 1-129,-4-7 0,-5 1 0,-14-6 1,-8 3 408,-9 2-330,-2-2-35,-23 10 1,-6-6 0,-18 5 0,-9-2 0,-9 2 244,-6 2-292,-9 1 0,1-2 1,-6-1-1,0-2 1,1 2 11,4 1 1,4 2 0,5 0 0,3-1-39,1-4 1,10 3-128,0-2 0,15 4 0,10 3-313,12 2 1,9 6 442,11-2 1,4-1 0,5 2-1,1 1-173,-1 1 1,-5 2-3,-4 1 0,-5-1 1,-2 0-1,-4 2-415,-2 3 0,-7-2 494,-8 7 1,-4 0-1,-1 4 1</inkml:trace>
  <inkml:trace contextRef="#ctx0" brushRef="#br0">4664 8772 9903,'-10'-10'-39,"1"1"72,-1 5 0,-4 0 258,0 8 1,5-2 0,1 4 803,1 1-790,3-6 1,4 4-275,0-10 1,0 2-1,0-6 14,0-2 1,1-2-255,4-1 238,-4-1 0,11-4 0,-6 1 0,2-1 1,1 0 21,-1 0 0,5-2 0,-4 4 0,4-2-113,1 1 0,0-2 33,1 1 0,-3 0 0,-1 6 0,-1 2 18,1 2 1,1 1 104,3-2 1,-6-1 0,1 7-64,1 0 0,-3 3 2,1 1 1,-4 1-1,4 4-114,2 5 0,2-2 78,1 1 1,0-6 0,2 4-1,3-3 47,5 1 1,3 0 55,1-5-79,7 0 0,1 0 0,8-2 0,2-1 0,2-3 38,-3-2 1,1 3 0,0-3 0,1 2-73,-1 3 1,-8-4 14,-5 3 1,-3-1-1,-3 5 1,-2 0 94,-1 0-119,-6 0 0,1 1 1,-8 3-161,-2 0 0,-4 6 93,4-5 1,-6 1-1,4-3-52,-1 2-75,-4 0-201,10-5 738,-10 0 95,4 0-366,-6 0 1,-6 1-1,-4 2 190,-2 2 0,2 5-137,1-6 0,-1 7 0,-2-1 29,2 2 0,-1 7-178,6 0 1,1 2-1,2-4 1,-1 4-23,-2 1 1,0-5-59,5 2 0,0-3 0,0-2 1,2 0-236,3 1 1,-4-1 167,4 0 1,1-4 0,1-3-654,1 0-426,-5-2 421,9-5 874,-4 0 1,7 6 0,-1 2-1</inkml:trace>
  <inkml:trace contextRef="#ctx0" brushRef="#br0">6512 8772 12490,'-9'0'-437,"-1"-2"0,-1-1 0,-1-2 1,-3 2 401,1 1 472,0 2 1,6 2 1013,3 3-1231,4-4 0,1 4 1,0-10-320,0-4 0,0 1 106,0-2 1,1 1 0,2-7 0,4-1 48,1-2 0,-1-5-129,3 5 1,6-6 0,-4 3-1,3-2 5,2 0 1,0 2 59,-2-1 1,0 2 0,3 7 0,1 0-98,-2-1 1,4 3 172,-2 2 0,1 4 0,-1 6 0,5 1 73,3 4 1,1 3-221,1 6 0,5-4 0,4-1 0,5 2-22,4 2 1,-1 0 118,6-4 9,0 4 1,5-12 0,0 4 0,-2-3 0,-3-2 116,-4 0 1,-9-5 0,-2-1-1,-3-2 1,-2-3 1,-7 3 24,-1-2 0,-7 6 1,4-6 4,-1-1 0,-4 3 101,3-1-200,-3 5 0,-7-2 1,-1 5-1,0-3 167,0 0-197,2-1-50,-2 5 1,-2 1 0,-6 4 91,0 5 0,0-2-110,0 1 1,-6 1-1,-2 4 1,-2-2 6,1-2 0,4 7-190,-5-3 65,7 4 1,-8-2-1,7 3 1,0 3 0,3 1-352,1 1 1,0-2 0,0 3 0,0-1-502,0 1 0,6 1 156,4-3 1,4 3 854,5-7 0,9 6 1,9-3-1</inkml:trace>
  <inkml:trace contextRef="#ctx0" brushRef="#br0">4650 10193 17486,'0'-9'-2464,"0"-1"1,0-1 2375,0-1 1,0-3 0,0 1 0,-2 0 264,-3 0 1,4-1-1,-6 1-213,1 0 0,3 5 0,-5-1 54,2-1 3,-5 5-91,9-1 1,-11 9-1,6 3 1,-1 4-204,3 4 0,-1 6 0,1 1 0,2 4 212,1 6 0,2-2 32,0 6 49,0-4 0,0-2 0,0 0 0,0-1 0,0-1 310,0-3-255,0-5 1,0 2-1,0-6 1,2-1 0,1-2 422,2-1-369,6-7 0,-3 1 0,6-8 1,2-6-1,3-2 74,4-3 1,4 0 0,3-3 0,3-1 209,5 2 1,5-4 602,4 2-933,-3 0 0,12 7 1,-6 1-1,2 3 1,1 2 174,0 2-157,3 3 1,-6 2-1,-2 3 1,-6 2-1,-2 0 72,-2 1 1,-12 4 0,1-4-1,-5 3-241,-4-1 1,-7-5-73,-2 0-223,-6-2 2,4-2 424,-7 0 226,0 0 0,-5-2-334,0-2 0,1-4 0,4-7 1,0 0 0,0-3 0,0-2 15,0-2 1,0-2-47,0-4 0,0 1 0,0 1 1,0 3 22,0-3 0,0 4-2,0-1 0,0 5 0,1 1-1554,4 6 1,1 6 450,4 10 1102,2 3 0,3 19 1,7 3-1</inkml:trace>
  <inkml:trace contextRef="#ctx0" brushRef="#br0">6597 10222 9639,'-9'-16'-531,"1"-2"0,0-1 1,0 2 625,-3 1 0,5 2 1,0 1-1,1 2 0,-1 3 480,-2 2-555,4-5-80,-2 10 1,6-4 57,0 10 1,0-2 0,0 6 71,0 2 1,5-3-46,0 2 0,4 4 0,-4 5 0,0 0 66,1 1 0,-5 1-78,4 3 1,-3 2 0,-2-2 0,0 3-86,0 1 0,0 1 86,0-1 1,-2 1 0,-1-3 0,-3 0 65,-2-3 1,0-5 181,-2 1 1,-2-3 111,2-2-336,4-6 0,1-2 0,12-8 0,7-2-86,8-6 0,11-2 27,5-3 1,3 1 0,3 0 0,5 0-107,8 0 1,0-1 140,5 1 1,-2 1-1,0 2 1,1 2 21,-1-2 1,-3 3 38,-5-2 0,-3 3 0,-6-4 0,1 1 193,4-1 0,-10 5-200,-1 1 0,0-1 0,-4 1 0,-1 2-42,-2 1 1,-4 2-23,-2 0 0,-3 0 0,-7 0 0,0 0-129,0 0 0,-6 2-140,-3 2 640,-3-2-134,-2 4 0,-2-6 263,-3 0 1,-1-1-381,-4-4 1,-2 2 0,4-7 0,-2-1-60,1-1 1,-1-3-182,-4 1 1,0 0 0,1 0 0,2 1-2445,2 4 1517,-1-4 1044,2 5 0,-4 0 0,4 2 1</inkml:trace>
  <inkml:trace contextRef="#ctx0" brushRef="#br0">7379 12098 8463,'-14'0'-329,"0"-1"1,0-3 0,0 0-1,-1 1 210,1 1 0,5 2 1,-1 0 166,-1 0 1,3 0 136,-1 0-54,-1 0 0,-4 0 1,0 2-1,0 1 0,-1 1 1,1 0 255,0-3 1,0-1-1,0 2-118,-1 2-299,1-2 132,0 11 1,12-7-1,7 4 14,6-6 1,5-2-1,1-2 1,4 0-18,1 0 0,6 0 1,7 0-1,1-2 70,4-2 1,3 0-123,4-5 0,0 1 0,9-3 0,2 3-29,1 2 1,4-1 1,-2 3 0,-1 2 1,-6-3-1,-3 4-61,-2 1 1,-7 4 29,-4 1 0,-6 5 1,1-4-1,-3 0 14,-2 1 1,-5-3 6,-5-4 1,3 5 0,-2 0 0,-2-2 34,-1-1 1,-2-2-31,1 0 1,-6 0 0,-1-2-1,0-1 193,0-2-89,-5 0 1,3 4-1,-7-2 1,-4-2-67,-5 2 1,-9 1-216,-4 2 0,-12 0 0,-6 0 0,-6 2-139,-4 2 0,4 0 211,-5 5 0,-1-4 1,-2 3-1,1 0-51,2 0 1,6-1 78,-1 3 1,3 3-1,3-6 1,4 1 164,9-3 1,7-2 198,12 2 0,4-3-42,10 2 1,9-2-150,10-2 1,3-2 0,3-1 0,1-2 157,2 2 1,7-3-193,-2 1 0,3-1 1,2 3-1,-2-2 10,-3 2 1,1 1-98,-6 2 0,2-1 0,-5-2 0,-2-2-182,-5 2-27,-6 1-164,-9 2-93,-2 0 1,1 6 0,0 2-1</inkml:trace>
  <inkml:trace contextRef="#ctx0" brushRef="#br0">7109 7321 21791,'-9'-14'-1803,"1"-2"1,2-1 0,2-2 0,3 2 764,1 1 1,0 6-1,0 1 494,0-2 392,0 5 0,0-7 128,0 3 0,0 3 41,0-3 0,0 5 1,0-4 51,0-2 0,0 3-1076,0-2 1156,0 1 0,0 0 0,-2-1 1,-2 1 18,-6 1 0,-3-3 1,-1 4-1,0 1 179,0 0 0,0 1-76,-1 5 1,0 0-1,-4 1 1,-5 4 468,-3 5 0,-1 4-435,-1 5 1,1-2 0,-1 5 0,1 0 277,-1 1 0,1 0-285,0 6 1,-1 1-1,1 1 1,1 2 204,3-1 0,4 3-447,5-2 1,6 5 0,1-3 0,2-1-286,3 1 0,12-2-78,5-4 0,11-1 0,2 1 1,7-1-298,2 1 0,-3-3 416,5-2 0,-2 3 1,4-5-1,-4 2-121,-1-1 1,3-5 274,-5 1 0,6-3 1,-2-2-1,-1-2 117,-3-2 0,2-4 148,-2-6 1,7 0 0,-2-1 0,1-4 480,-1-5 0,2-9-392,-7-4 0,1-6 0,-4-4 0,0-5-55,-3-3 0,-8-1-204,0-1 0,-5-6 0,-4-3 0,-7-2-120,-6 2 0,-8-2 48,-13 7 1,-1-5 0,-13 4 0,-1 4 0,-3 5 0,0 4-9,-1 6 1,2 3 0,3 3 0,5 9-427,3 8 1,6 0 260,1 1 0,0 6 0,-2 9 0,1 3-31,-1 1 1,3 6 45,-2 4 1,4-2 0,-1 0 0,9 0-329,4 0 0,3-4 518,5 1 0,6 3 0,2 0 1</inkml:trace>
  <inkml:trace contextRef="#ctx0" brushRef="#br0">6228 11814 8534,'-10'-5'-287,"-1"0"1,-3 1-1,-3-1 1,-2 0 0,0 2-1,0 1-464,1 2 829,3 0 1,-4 0-1,0 0 1,1 0-1,3 0 1,0 0-1,0 0 1,-3 0 74,-1 0 1,2 2 0,6 1 7,1 2-198,7 0 1,-2-5 0,10 0 0,5 0 66,2 0 1,14 0-2,2 0 0,11-2 0,6-4 0,10-7 19,10-4 0,4-4-33,2 2 1,7 3 0,-39 6 0,1 0 0,0 0-1,0 1-109,1 0 0,-1-1 0,1-2 0,0 0 84,-1 2 0,1 1 0,36-8 0,-19 6 1,-5 3-18,-8 2 1,-7 1 36,-14 5-3,-3 0 1,-15 0-1,-6 0 103,-8 0 1,-6 0 0,-5 0-1,-7 2-21,-5 2 0,-1-2-92,-6 3 0,2 1 0,-3-1 0,2-2 182,2-2 1,2-1-190,5 0 1,6 0 0,3 0-184,3 0 66,2 7 1,12-4 0,9 6 0,7 1 60,5-2 1,6 9 84,-1-3 0,-4 8 0,-1 1 0,-5 2-88,-4 5 1,1 6 68,-6-3 0,-7 13 0,-6-2 0</inkml:trace>
  <inkml:trace contextRef="#ctx0" brushRef="#br0">14446 11743 8566,'6'-19'-275,"3"0"0,4 1 1,1 4-1,1 3 1,0 2-1,3-1 121,1 2 1,4 0 0,-2 5-1,-1-1 1,1 0 0,-4 1 201,-1-2 0,-6 4 0,-1-4 0,1 2 98,-3-2 1,6 4-66,-3-4-65,-4-3 1,5 8-37,-6 0 41,-1 0 0,-5 11 0,-5-5 1,-9 1 144,-7-1 0,-5 4-122,-1-6 1,-7 6 0,-3-5 0,-4-1 127,-6 3 0,-9-6-99,-9 4 0,-10-4 0,-4-1 0,37 0 0,0 0 6,-2 0 0,0 0 0,2 0 0,-1 0-78,-1 1 0,0-2 0,3-1 1,1 0-1,-35-3 0,11 2-121,10 1 0,12 2 57,10 0 0,9 0-595,5 0 564,10 0 0,4-4 0,10-1-26,4 2 1,4-4 75,1 3 0,7-8 0,2 3 0,4-2 25,2 1 1,4-2 21,0 2 0,-5 4 0,-5 0 0,-3 1 91,-3 0 1,-1 1 70,-2 4 0,-6 1 0,-3 4 172,-3 4 0,-6 10-249,-5 5 0,-7 3 0,-12 1 0,-2 1 9,-3-1 0,3-4-85,-4 0 1,6-1 0,4 4 0,7-2-424,6-1 1,5-5 410,6 5 0,18-1 0,6 6 0</inkml:trace>
  <inkml:trace contextRef="#ctx0" brushRef="#br0">8943 14487 10302,'0'-15'-248,"0"6"1,0-1 0,0-1 0,0-1 92,0-3 1,-1 3 0,-2 1 0,-2 1 0,0-1 443,-1-1 1,3 2 0,-7 2-63,-1 2 0,3 0 1,-1 2 75,-2 0 0,0-3 0,0 4-29,1-2-26,7 1-275,-3-3 0,7 4 0,4-5-152,4 2 217,4 1 0,1 5 1,1 0-1,-1 0 1,0 2 2,0 3 1,0-2-1,1 8 1,-1 3 131,0 3 0,-4 4-155,-1-2 0,0-2 1,4 5-1,-2-1 10,-1-4 1,-1 4 21,5-2 1,1 0 0,-1-7-1,0-1 175,0-1 0,7-5-139,2 4 1,0-6-1,2 2 1,5-3-61,6-2 1,1-5 6,0 0 1,0 0-1,2 5 1,1 0-63,4 0 0,-1 0 51,4 0 1,-3 5 0,1 0 0,2-2 14,5-1 1,-1-2-128,1 0 1,0 0-1,6 0 1,4-2 326,4-3 0,4-4-91,1-10 1,-5 1 0,1-5 0,0-2 146,3-2 0,-5 3-219,-4 0 1,-2 7-1,-2 0 1,0 4 10,-1 3 1,-5 7-143,-4-1 0,-7 2 0,-1 2 1,2 0-157,1 0 1,2 5 140,-11-1 1,5 1-1,-5-5 1,-1 0-3,-2 0 1,-4-6 162,-2-4 1,1-7 0,-6-5 0,-1-3 394,-2-5 1,-9-4-186,-2 1 0,-3 3 1,-2-5-1,0 4-101,0 2 1,-2-1-182,-3 11 0,-2 7 1,-8 7-1016,1 4 1,6 8-712,4 8 0,2 10 1692,2 8 1,13 13-1,2-2 1</inkml:trace>
  <inkml:trace contextRef="#ctx0" brushRef="#br0">11474 16036 8236,'-9'-5'-69,"1"-1"0,1-2 0,3-1 0,-1-1-21,0 1 193,-6-1 1,8 1 0,-6 1 0,-3 0 0,0 2 0,-1 1 0,2 7-47,2 5 1,6 3-1,-2 3 1,5 2-186,5 1 0,9 0 32,9-2 0,7 3 1,8-1-1,11-5 77,10-3 0,12-3 1,-30-4-1,2-2 0,3 0 1,1-1 79,4-2 1,2-2-1,2-1 1,1-3-32,1-5 1,-1-3 0,1 0-1,0-1 1,-1-1 0,-1-2 0,-4 1-1,-1 1 196,-6 1 1,-3 0-1,22-14 27,-25 9 1,-14 10-552,-27 20 298,-24 4 0,5 10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24398 2914 8342,'-28'-14'5,"-1"2"1,2 0-1,4 5 1,4 0 0,3 4-1,0 2 883,-3 1 1,8-5 0,-3 0 496,1 2-1163,7 1 1,1 2 0,10 0 0,6 2 15,6 3 0,5-4 0,7 4 0,1-3 212,3-2-333,3 0 1,12-2-1,-1-1 1,1-2-1,1 0 1,1-1 0,2-2 67,0 0 1,-1-4-280,1 2 0,-3 2 1,-6-1-1,-2-2-1162,-3-2-260,-4 5 531,-11-5 1,-11 13 0,-12 2-679,-8 11 1663,-4 1 0,-9 13 0,-1-5 0</inkml:trace>
  <inkml:trace contextRef="#ctx0" brushRef="#br0">24256 3213 8516,'0'-14'-197,"0"-1"0,0 1 0,0 0 169,0 0 0,5 0 0,1-1 0,0 0 461,1-4 0,2 3 0,-3-3 0,1 2 239,-1-2 1,4 3-260,-6-3 1,6 3-1,-6 2 325,0 0 0,-1 1-99,2 3 1,-4 3-426,4 2 1,-4 5-62,-1 0 0,0 6 1,-1 10-1,-2 3 155,-2 5 0,0 2-224,5 3 0,-1 1 0,-3 1 0,0 6-39,1 4 1,-4-2-160,3 9 0,-6-2 0,4-1 1,-2 4-136,-3 2 1,4 1-59,3 5 293,-4-7 1,6-1-1,-3-6 1,4 0-1,2-2-46,4-3 1,3-4 0,8-5 0,3-2 62,5-4 1,4-2 317,5-7 0,8-6 1,8-3-1,3-4-11,7-1 0,-2-6 0,4-3 0,-4-4 100,-5-1 1,-3-2-442,-6-3 0,-2 5 1,-3-2-1,-6 5-574,-7 0 1,-5 3-101,-5-2 0,-3 6 0,-1-4-858,-1 2 1,-1-1-1,5 4-1469,1-2 3032,-7 1 0,10-3 0,-2-1 0</inkml:trace>
  <inkml:trace contextRef="#ctx0" brushRef="#br0">25322 3511 8232,'-9'-9'2,"1"0"0,2-3 206,2 0 1,-2 2 0,1 1 279,2-2 1,0-2 0,0-1-1,-2 0 273,2 0 0,1 4-467,2 1 1,5-1 0,1-3 0,2 2 169,3 2 0,2 4-331,1-4 1,2 6 0,1-2-1,2 3-168,-1 2 1,-2 2 19,-2 3 1,0 4 0,0 8 0,-1 5-169,-4 5 0,-2 0-75,-7 11 172,0-6 1,-2 9-1,-3-5 1,-4 2 0,-4-2-29,-1-1 0,-5-2 0,0-6 0,2-3 102,1-5 1,3-8 0,2-3 835,2-2-672,-1-1 0,2-13 0,4-5 0,4-6 5,4-3 0,4-2-155,6-4 1,1 0 0,-1-2 0,0-4-14,0-3 0,5 0 0,2-1 0,-1 0-30,1 2 0,-1-5 132,-1 3 0,-3 3 1,3 2-1,-5 5 185,-4 4 1,1 3 721,-6 7 519,-1 6-1178,-4 2 0,0 17-80,0 3 0,0 5-61,0 0 0,0-3 0,0 5 0,0-2 37,0-1 0,0 8-203,0-3 0,0 0 0,2-1 1,1 0-400,2 0 1,1 0-83,-1 2 1,1-2 0,5-5-1,-1 4-181,1 1 0,0-5 0,0 2 0,-2-3-198,2-2 0,2 0 121,1 1 1,1-1-1,-1 0 1,0-1-776,0-4 1,0 2 1481,1-6 0,5 6 0,2-3 0</inkml:trace>
  <inkml:trace contextRef="#ctx0" brushRef="#br0">25905 3568 8254,'0'-20'22,"0"9"1250,0-3-632,0 2 1,0-2-1,2 2 1,2 2 845,6 5 0,-2 4-967,1 1 0,-4 8 1,3 4-1,-2 7 415,-3 3 1,4 2-761,-2 5 1,4-6-1,-4 1 1,-2 1 66,-2 2 0,4 1-440,0 1 0,1-5 0,-3-2 1,2-2-742,-2-2 1,4 2 167,-3-1 0,6 0 0,-4-6-1268,2-4 0,-3 2-234,4-6 2274,1 0 0,4-5 0,0 0 0</inkml:trace>
  <inkml:trace contextRef="#ctx0" brushRef="#br0">26460 3639 8265,'0'-9'-91,"0"-1"1,0-1 0,0-1 0,0-2 2249,0-1 0,0 6-874,0-1 0,1 7-864,4-2 0,-3 10 1,4 5-1,-1 4-304,-1 5 1,1-2-106,-5 7 1,0-2-1,0 3 1,0-1-645,0 1 0,0 1-290,0-3 0,0 4 1,0-3-1,0 1 922,0-1 0,0 3 0,0-5 0</inkml:trace>
  <inkml:trace contextRef="#ctx0" brushRef="#br0">26801 3398 8255,'14'-24'86,"0"3"1,1 4 637,-1 4 1,5 7 0,0-2-1,-2 2 1033,-1 3 1,-4 3-1369,-2 5 0,-4 2 0,-6 9 0,0 2-148,0 1 0,0 4 0,0-2 0,-1 1 8,-4 3 0,-3 0-418,-6-1 1,1 1 0,2-4 0,2-1-508,-2 1 0,-2-2 192,-1-5 1,4-1 0,1-2 33,-2-2 368,4-5 1,1 0 0,6-8 0,0-6-26,0-3 1,5-6 216,0 0 0,7-7 1,1-1-1,6-6 76,3-4 1,-3-1-251,5-4 0,-1 4 0,6 0 0,-1-2 141,1-1 0,-6 0 1,1 3 0,-7 5 1,2 9-1,-4 4 323,-6-1 0,2 10 1062,-6-3-827,0 9 1,-5 1-476,0 8 0,0 4 0,-2 7 0,-1 0 228,-2 4 0,-4 3-198,4 7 0,-5 1 0,4 1 1,0 4 170,-1 2 1,3-6-457,4 2 1,-5 2 0,0-2 0,2-1-388,1-2 1,2-2-110,0 1 1,2-6 0,1-1-1,2-1-475,-2-4 1,5-2 451,1-6 1,-1 2-1,2-6 1,1-2-808,2-1 0,-2-2-659,3 0 2079,-3 0 0,9-7 0,-5-1 0</inkml:trace>
  <inkml:trace contextRef="#ctx0" brushRef="#br0">27512 3426 8292,'5'-14'157,"1"0"1,2 0 882,3-1 1,-3 1-155,1 0-309,1 0 1,4 4 0,0 2-1,0 2 1,1 3 245,-1 1 1,-5 2 0,1 0-1,-1 2-439,-1 3 1,-2 4-380,-6 10 0,0 3 0,-1 7 0,-4-1-196,-4 0 0,-4 1 119,-1-1 1,-2 5-1,-1 1 1,-1-3-389,6-1 0,-3-3 311,6-3 1,1 1-1,0-6 1,2-2 393,3-1 0,4-6-76,9-1 0,1-6 0,12 2 0,3-5-107,1-5 0,6-3-221,0-6 0,5 0 1,-7 1-1,-2 2-675,-4 2 0,-8 1-1497,2-2 1,-3-1 2330,-2 7 0,1-1 0,-1 5 0</inkml:trace>
  <inkml:trace contextRef="#ctx0" brushRef="#br0">28123 3568 8384,'2'-9'3794,"2"-1"-2740,-2 1 1,4-1 98,-6 1 1,5 7-469,0 2 1,4 7-470,-4 7 1,0 0 0,-5 2-1,0 3-107,0 5 0,0-2-477,0 1 1,0 1-1,0 3 1,0-2-1626,0-1 1,-2 0 1215,-3 4 0,-1-4 0,-5-2 0,2-2 777,-2-2 0,-8 4 0,-4 0 0</inkml:trace>
  <inkml:trace contextRef="#ctx0" brushRef="#br0">28663 3455 8294,'-6'-8'1083,"3"-5"1,-5 4 0,2-4 699,3-1 0,3 6-1608,4 3 1,4 4 0,6 1 0,1 0-840,-1 0 183,0 0 0,5 0 0,0 0 0,0 1 0,0 2 0,0 2 0,0 0-4406,1 1 4887,-4-4 0,11 10 0,-5-4 0</inkml:trace>
  <inkml:trace contextRef="#ctx0" brushRef="#br0">29005 3469 8141,'6'-8'1399,"-3"-3"-791,7 6 1,-6-1-50,6 1 0,-1 3 0,6-4 0,-1 1-212,0 1 1,0-1-402,0 5 0,2 0 1,2 0-1,2 0-985,2 0 1,-4 0-33,1 0 1,1 0 0,-1 0 1070,-2 0 0,6 6 0,-1 2 0</inkml:trace>
  <inkml:trace contextRef="#ctx0" brushRef="#br0">29531 3469 8294,'9'-8'-760,"1"2"1694,1-1 1,1 4-578,3-6 1,-1 5 0,2 0 0,1 2-111,2 2 0,0 0-1148,-5 0 585,7 0 0,-6 0 0,4 0-86,-3 0 0,-2 0 694,1 0 1,-6 0 163,1 0 1,-6 0 318,6 0 0,-1-5-152,5 1-376,1-1 1,-1 5 0,0 0-1,0 0-127,1 0 1,-1 0-1282,0 0-532,-6 0-577,5 0 2270,-12 0 0,5-6 0,-6-2 0</inkml:trace>
  <inkml:trace contextRef="#ctx0" brushRef="#br0">30569 3327 8250,'0'-15'-44,"1"3"0,2 1 1,2 1-1,-2-1 1,0 0 546,2 2 0,-2-4 1,5 4-1,0-3 1,-2 1-1,2 2 86,0-2 0,2 0 0,4 0 1,2 3-180,3 2 0,-4 1 1,6 5-1,-2 0 49,0 0 0,0 6-399,-5 4 0,0 9 0,1 4 0,-3 4-118,-2 2 1,-4 4-56,-6 0 1,0 5-1,-2-5 1,-2 0-485,-6 2 0,-2-7 228,-3 1 1,1-2-1,-2-7 1,-1 1-171,-2-1 0,5-7 529,4-8 1,1-4 237,-5-1 1,6-1-152,3-4 1,3-8-1,4-7 1,3-2 295,4-4 0,5-1-209,5-1 1,-1-5 0,5-2 0,4-1-50,5-4 0,-2 4-15,3-2 0,2 5 0,-2-3 0,-1 1 202,-2 3 0,-8 7 122,-3 1 0,-5 7 898,-5-2-821,-2 9 1,-9 4 0,-1 8-407,-2 2 1,-6 6-85,2 9 0,-4-2 0,0 7 0,2 1 4,2 2 1,6 6-100,-2 0 0,3 1 1,2-6-1,0 0-288,0 1 0,2-1-85,3 1 1,-1-1 0,9-1-1,3-3-875,0-5 0,1-4 688,2 0 1,-2-3 0,5-1 0,1-3-1101,-1-1 0,-5-3 1744,2-4 0,3 0 0,0 0 0</inkml:trace>
  <inkml:trace contextRef="#ctx0" brushRef="#br0">31479 3369 8250,'0'-14'0,"0"0"0,0 0 607,0-1 1,0 6 104,0-1 1382,0 7 1,0-5 101,0 4-2027,0 8 0,0-2 0,0 12 1,0 2-1,0 1-240,0 2-4,0 0 1,0 2 0,0 1-1,0 2 1,0-2-394,0-2 1,0 4-1,0-5 1,0-2-916,0-1 1,0-2 454,0 1 825,0-1 0,0-5 220,0 1 0,0-13 1,0-2-1,0-6 129,0-3 1,6-7-47,3-3 1,4-3-1,1 1 1,0 0 497,1 3 1,-1 5-95,0-1-454,0 4 0,5 0 1,0 3-1,-1 2 0,-3 5 393,0 4-434,-1 1 1,0 1 0,-1 4-1,-2 5 1,-3 2-84,-2 3 1,3-1 0,-4 2 0,0 1-1134,1 2 0,-4 0 311,3-5-69,2 0 1,-5 0-1,4 1 1,1-1-2426,2 0 3290,4 0 0,1 1 0,0-1 0</inkml:trace>
  <inkml:trace contextRef="#ctx0" brushRef="#br0">31976 2914 8250,'-8'-14'306,"4"0"0,2 0 0,2 0 1,0-1 241,0 1 1,2 1 0,4 2 0,6 3 0,7 2 0,4 1 20,2-1 1,3 5 0,5-6 0,5 2-222,3 1 1,2-1 0,0 5 0,-1-2 53,1-2 0,-2 2-275,-3-3-49,-3 4 0,-8 1 1,-4 0-1,-4 0-308,-3 0 0,-8 1-54,-3 4 0,-4 3 88,-1 6 1,-4 0-1,-3 2 1,-1 3 14,-3 5 1,3 3-21,-1 1 0,6 7 0,-4 4 1,3 7-326,-1 6 0,0 4 364,5 0 1,0 1 0,2 0 0,1 2 16,2 2 0,4-9 241,-4 1 1,1-14 0,-3-6 0,2-4 253,-2-6 0,-7-4 107,-6-9 1,-3-4 0,-1-6 0,-2 0 318,-3 0 0,4 0-753,-4 0 0,3 0 1,2-2-1,-1-1-360,1-1 0,5-1-1366,-1 5 0,7-3-2902,-2 3 4605,-3-3 0,7 15 0,-5-4 0</inkml:trace>
  <inkml:trace contextRef="#ctx0" brushRef="#br0">31479 2175 6693,'-2'-8'-71,"-1"2"0,-4 3 81,0 3 0,3 8 1,-2 14-1,1 5 1,1 7-1,-1 6-567,-1 2 557,4 14 0,-11-4 0,5 11 0</inkml:trace>
  <inkml:trace contextRef="#ctx0" brushRef="#br0">22152 4336 8462,'0'-22'0,"0"3"0,0 3 779,0 2 1,0 0 0,1 1 0,4 4 0,4 5-75,4 8 1,-3 5 0,-3 10 0,1 5 0,-1 3 0,1 1-212,0 0 1,-5 7-1,3 2 1,-1 0-296,-1 1 1,1-4-177,-5 3 0,0 0 1,0 2-1,0-2-329,0-3 1,0 0-1,0-6 1,0-1-1058,0-4 373,0-2 413,-6-7 0,4-7 654,-2-7 1,2-7 0,2-9 0,2-3 43,2-4 0,-1-6-84,7-4 0,-1 2 0,7-7 0,2 0 70,1 1 1,0-2-25,-5 6 0,6-7 1,2 4-1,2-2 105,0 0 1,-1 8-11,6 2 0,-1-1 0,-1 7 0,-2 0 305,-1 3 0,-2 5-205,2 4 1,1-1 0,-6 7 0,-1 0 244,-3 3 0,-5 1-236,-1 0 0,-4 0 128,5 0-439,-1 6 1,1 2 0,-3 6 34,0 0 1,-3 1 41,-4-1 0,0 0 0,0 0 1,0 1 214,0-1 0,0 5-140,0 0 0,0 6 0,0-3 0,0 2 233,0-1 1,0 0-99,0 0 0,-4 4 1,-1-3-1,2 3 96,1 1 0,2-6-50,0-3 0,0 2 0,0-2 121,0-2-279,0-1 0,0-7-165,0 1 0,2-7-1398,3 2 0,-2-4-2045,6-1 1585,-6 0 0,5 2 1872,-3 3 0,3 3 0,6 6 0</inkml:trace>
  <inkml:trace contextRef="#ctx0" brushRef="#br0">22479 5644 15616,'-15'-14'-587,"1"-1"0,0 1 1,0 0-1,0 0 1,-1 0 731,1-1 1,0 3 0,0-1 0,0 2-1,-1-2 1,3 2 222,2-1 0,-2-1 311,2-1-408,4 0 0,1 1-291,10 4 1,-2 4 234,6 10 1,-1-2 0,3 6 0,-1 2-146,1 2 1,0 3 57,-2 3 0,4-2 0,-3 5 1,2 0 35,2 0 1,1 2-115,-1 4 1,5 6-1,0-1 1,-3 0-174,-5 2 0,1-4 15,-2 7 1,1 3 0,0 4 0,-3-4-394,-2 0 0,-1-5-41,-5 2 1,0-8-1,0 0 1,0-6-350,0-4 1,-2-6 629,-3-4 1,-2-2 0,-8 1-1,1-4-261,0-3 0,-2-2 338,-3 0 0,3-2 1,-4-3-1,1-4 184,0-4 0,0-3 85,5-3 1,-4 4 0,3-4-1,2 3 156,0 2 0,5 1 1485,-1 4 1282,6-4-2538,-4 11 0,14 2 0,2 10 1,4 2 49,1 3 1,0 4-955,1 0 424,5-1 0,1 1 1,4-1-1,-1-4 1,1-3-1,2-1 1,1-3-255,1-2 0,4-5-162,0-5 1,2-4 0,-4-8 0,2-4-401,-1-1 1,-7 0 129,-1-2 668,-7-3 0,10 5 0,-5-6 0</inkml:trace>
  <inkml:trace contextRef="#ctx0" brushRef="#br0">22365 6881 8521,'0'-14'-8,"0"-1"0,0 1 1,-2 0 517,-2 0 1,2 4 0,-3 1 1179,4-2-1375,1 4 0,0 7 0,0 10 0,0 4 28,0 5 1,0-2-190,0 7 1,0 0-1,0 4 1,1 2-189,4 3 0,-3-3-139,2 4 1,0-3 0,-1 1 0,1-1-164,0-4 0,-3 5 130,-1-9 1,5 1 0,0-10 66,-2 1 0,0-3 144,2-2 0,-4-6 1,6-8-1,-1-7 258,3-7 1,-1-2-218,2-4 0,-1-8 0,7 4 0,1-2 38,2 0 1,5 2 62,-5-1 0,2 2 0,-4 2 0,2 3 160,-2 1 1,-1 4-242,-2 7 0,-1 6 1,-2 8 2,-2 6 0,-5 9-156,0 5 1,-2 2 0,-2 3 0,0 1-299,0 3 1,0-3 168,0 3 1,0-7 0,0-4-1,0-2-665,0-2 748,0-9 1,6-3-1,4-7 1,2-4 321,3-4 1,-1-10 15,0-5 1,0-3 0,0-3 0,1-3 164,-1-5 1,0 3-198,0 2 0,-1 3 1,-2 3-1,-1 2 725,1 1-595,-5 7 1,7 4-124,-4 13 0,4 11-72,1 8 1,0 8-1,0 0 1,1 5-251,-1-1 1,0-1-32,0-1 0,0-3 1,1-2-1,-1-3-905,0-1 0,0-9 546,0 3 1,5-9 531,0 0 0,0 3 0,-4 0 0</inkml:trace>
  <inkml:trace contextRef="#ctx0" brushRef="#br0">21171 5559 22330,'14'-15'-633,"-5"-4"1,1 2 0,1 3-1,2 3 1,1 1 793,0 2 0,-5-3 0,-1 5-304,-1-2 1,-4 5-1,-9-2 1,-9 5 289,-7 5 0,-11-2 0,-3 7 0,-4 1-123,-2 1 0,2-2-5,-7-1 1,-2-1 0,3 2 0,3-4 86,4 0 0,7-4 78,-1 3 0,0-4 1,4-1 1070,7 0-841,11 0 1,6 0 0,10 0 346,5 0 1,2-1-688,2-4 0,1 3 0,-1-2 0,-1 4 22,-4 4 1,2-1-270,-6 7 0,0-1 0,-5 7 1,0 2-411,0 1 0,0 4 331,0-4 1,-7 11 0,-2-1 0,-2 1-187,1 0 1,-2 3 144,2 0 1,2 5-1,0-3 1,2-1-429,3 1 0,1 0-844,2-2 1380,0-3 0,7 5 1,2-8-1,4-2 1,2-3-1,3 0 0,2-1 441,3-1 0,-5-1-28,6-5 1,-5 1 0,5-3 0,0-1 234,-2-1 1,3-7-180,-6 2 1,6-4 0,0-1 0,5 0 375,4 0 1,5 2-330,-1 3 1,5-4 0,4 4 0,4-3 347,-1-2 0,4 4-472,-7 1 1,1 0 0,-4-5 0,0 1-163,-1 4 0,-8-3-127,-12 2 1,-10-2-450,1-2-275,-9 6 0,-7-4 0,-10 3 0,-7-4-408,-3-1 1,-2-1 702,-5-4 0,6-3 0,-1-6 0,0 0 99,2-1 1,-3 1 214,6 0 0,-5-5 0,5 0 1,2 2-227,1 1 0,7 2 44,-1-1 1,5 3 0,-2 1 583,0 1 1,9 7 355,7-2 1,4 4 0,1 1 0,0 1-39,1 4 0,-1 5-379,0 8 1,-1-2 0,-2 5 0,-2-2 132,2 0 0,-4 4-230,-3-4 0,-2 2 0,-2-4 0,0 2-240,0-1 0,-2 2 84,-2-1 0,-4 0 0,-7-5-298,1 0 38,0 1 1,0-1 292,0 0 0,-1 0 1,1 1-1</inkml:trace>
  <inkml:trace contextRef="#ctx0" brushRef="#br0">26047 6781 14296,'0'-23'-590,"2"0"1,1 3 0,3 4 1162,2 5 1,-5 6-1,2 10 1,-3 5-464,-2 2 0,0 9 0,0 2 0,0 6 0,0 2 1,0 4 164,0 1 1,0 2-772,0 5 348,0-7 0,0 4 0,0-5 0,0-1 0,0 1 0,0-3 0,0-4-803,0-4 1,0-4 487,0-5 0,0-9 406,0-6 0,0-13 90,0-10 0,0-4 1,1-3-1,3-2 406,0-1 1,9-5-212,1 5 0,2-5 0,6 5 0,0 3 21,0 4 1,2 6-58,4 6 1,1 1 0,-1 4-1,1 7 190,-1 10 1,-1 3-304,-3 13 0,-4 4 0,-7 5 0,-4 0-48,-4 2 1,-3-5-275,-2 3 0,-2-4 0,-1-5 0,-3-7 138,-2-6 1,3 0 203,-5-6 0,7-2 0,-1-8 1,2-4-217,2-4 0,0-7 182,0-4 0,6-3 1,4-1-1,2-2 12,3-4 1,5 3 92,4-7 0,3 8 0,1 0 0,1 5 305,-1-1 1,2 6-188,3 1 1,-4 9-1,1 6 1,-7 4 243,-2 4 1,3 6-353,-5 9 1,-2-2-1,-8 7 1,-4 1 42,-3 2 1,2 1-613,1 1 0,0-5 1,-5-1-1,0 2-501,0 2 1,-5-3 184,0 0 0,-1-2 1,3 2-1,-2-6 622,2-2 1,2-1-1,1-1 1</inkml:trace>
  <inkml:trace contextRef="#ctx0" brushRef="#br0">27583 6966 8508,'0'-22'-375,"-2"1"3132,-2 7-1981,2 0 0,-4 14 0,6 8 0,0 9-610,0 5 1,-2-3 0,-1 5 0,-2 1-75,2 2 0,0-3 0,0 0 1,-2 1-913,2 2 0,1-4 234,2 1 0,0-7 1,0 2-1,0-3-2123,0-2 2709,0 1 0,0-1 0,0 0 0</inkml:trace>
  <inkml:trace contextRef="#ctx0" brushRef="#br0">27796 6497 8586,'-8'-19'0,"2"-2"0,1 1 1124,0-1 1,-1 7 1342,1 5-2102,4 5 1,-6 4-649,7 10 0,-4 3 0,-1 1 0,2 0-1040,1 0 0,1 5 396,-4 0 927,3 6 0,-10-2 0,4 5 0</inkml:trace>
  <inkml:trace contextRef="#ctx0" brushRef="#br0">27981 6682 17093,'6'-14'-1020,"-4"-1"1154,-2 7 1,-8 2 0,-6 9 0,0 5-24,-1 6 0,3 5 1,1-1-1,3 2-501,1 2 1,3 2 214,4 4 1,0-4 0,1 0 0,2 0-317,2-2 0,6 0 346,-1-3 1,7-2 0,2 5 0,-2-1-180,-1-4 0,-6 0 635,-1 2 1,-6-3 0,2 5-1,-3-2 223,-2 0 0,-8 4-377,-7-4 0,1 0 0,-6-4 0,-1-1-207,-2 0 1,2-1-757,2-4 1,3 2-1667,2-6 2510,6 0 0,8-12 0,8-1 0</inkml:trace>
  <inkml:trace contextRef="#ctx0" brushRef="#br0">28820 6938 8525,'14'-21'63,"0"5"0,2-1 0,1 4 1,2 5-1,-1 2 906,-2 3 1,-7-3-485,1 1-384,-7 0 1,-3 7 0,-10 1-195,-2 2 0,-3 1 1,1-3-1,0 2-189,0-2 1,4 0 167,1 2 0,-1-4 1,-4 4 374,0-3-193,0-2 1,-1 1 140,1 4-127,6-3 1,2 6 136,6-4 1,0-1-107,0 7 1,0-1 0,2 6 0,2-1 114,6 0 1,2 5-108,3 0 1,4 5 0,1-4-1,1 1 79,-1-1 1,1 1-97,-2-2 0,-8-8 0,3 3 327,-1-1 0,-9-2-73,-4-2-427,-6-2 1,-15-7 0,-4 0 0,-5 0 0,-3 0-152,1 0 0,1-5 0,1 0 0,0 2-382,3 1-690,8 2 0,3 0-1121,16 0 2413,10 7 0,24 1 0,3 6 0</inkml:trace>
  <inkml:trace contextRef="#ctx0" brushRef="#br0">28962 7208 14239,'-5'-14'-1521,"1"-1"1,0 1 1776,3 0 1,1 0 0,1 1-1,4 2 1,3 1 0,1-1-2,1-1 1,-5-2 0,3-1 0,-2 1-95,-3 0 1,-1 0-1,-2-1-127,0 1 0,-7 2-20,-2 2 1,-9 2-1,-2 5 1,-2-2-2,-3 2 1,2 3-170,0 5 0,-1 8 0,-3 7 0,3 2-45,6 3 1,2 2 118,1 2 1,8-1 0,2 1 0,3-3-309,2-2 0,0 1 139,0-6 0,7 5 1,2-5-1,4-3-123,1-5 0,-3-5 325,3-6 0,-3 0 0,8-1 0,-3-6 95,-2-7 1,0 0 255,1-5 0,0-3 0,3-2 0,1-1 357,-2 1 1,5-3-280,2 4 1,3-3 0,0 3-1,-2 4 209,-1 3 0,-1 6-412,6 1 1,-1 6-1,-1 0 1,-2 6-322,-1 6 1,-5 9-122,5 1 1,-7 6 0,2-1 0,-5 1-659,-4-1 1,1 2 342,-6-2 1,-1-3-1,-4-2 1,0-4 579,0 0 0,0-1 0,0 0 0</inkml:trace>
  <inkml:trace contextRef="#ctx0" brushRef="#br0">30128 6739 13946,'14'-21'-501,"-4"5"0,-3-3 1281,0 4 0,-6 7-101,-10 3 0,-2 5 0,-13 5 0,-1 6-427,-2 6 1,0-1-119,3 3-216,-2 3 0,10-5 0,-5 7 0,4 0 1,1-1-479,3 1 0,9-2 0,1 3 0,4-1-277,4 1 1,12-4 721,2-2 1,2 1 0,2-1-1,3-1 264,1-2 1,-5-2 0,-5 0 0,-4 0 1013,-4 0-871,-6 1 1,2-1-1,-11-2 1,-8-2-190,-9-5 0,0 1-173,-6-1 0,9 4 0,-9-4 0,4-2-82,3-1 1,1 2-2481,7 1 2679,6 0 1,8-11 0,8-2-1</inkml:trace>
  <inkml:trace contextRef="#ctx0" brushRef="#br0">30284 7037 13641,'-8'0'1637,"2"0"0,8 2-1175,2 2 1,-1 6-338,7 9 1,-1-3 0,6 3-1,-1-4-55,0 0 1,5-1-431,0 0 290,0 0 1,-5-4 0,0-2 0,2-2-173,3-3 1,-3-3 0,1-5 0,-6-4-365,-6-4 1,1-6 337,-1 0 1,0-6 0,-3 3-1,1-2-291,1 1 0,6-1-26,-5-5 1,6 7 0,-2 3 560,4 4 0,1-6 1,0-1-1</inkml:trace>
  <inkml:trace contextRef="#ctx0" brushRef="#br0">30711 6511 11028,'6'-28'-501,"-3"6"0,5 3 1,0 4 1390,0 6 0,-3 3 76,4 6 0,-1 6-702,2 3 0,1 10 0,-5 5 0,2 4 167,3 6 0,-3-3-319,1 7 0,-6 5 0,2 6 0,-3 1-75,-2 4 0,-2 0-458,-3-2 1,-1 2 0,-5-7-1,3-1-107,2-2 0,1-12-169,5-4 1,-5-14 377,1 0 0,-1-10 290,5-4 1,1-8 0,4-10 0,5-2 317,2-2 1,3 4-10,-1-1 0,5 4 0,0 0 0,0 3 291,1 2 1,-4 2-225,3 4 0,-3 4 0,-4 0 27,-2 7 0,-4 6-16,-6 1-436,0 7 1,-8-4 0,-4 5 0,-7 0 0,-5-1-660,-6 0 1,6-2 0,-4-5 0,1-2-389,0-2 1,5 1 1149,3-6 0,3-1 0,2-4 1</inkml:trace>
  <inkml:trace contextRef="#ctx0" brushRef="#br0">31208 6895 8585,'2'-14'35,"1"0"995,2-1 0,1 7 72,-1 4-583,-3 2 0,4 4 0,-6 2-328,0 6 0,1 4 1,3 3-1,2 2-276,2-1 0,-3-1-97,4 2 0,-1-3 0,3 3 0,-2-3-57,2-2 0,-3 0 115,2 0 0,-7 1 1,2-1 36,-4 0 1,-9 0 344,-6 0 0,-8-1 1,-9-2-1,-4-1-63,-2 1 0,1-3-393,-2 1 0,3-4 0,9 3 0,2-2-418,5-3 311,9 5 78,4-6 1,20 4 0,8-6 0,10 0 0,4 0-224,4 0 0,4 0 1,0 0-1,-3 0 376,0 0 0,-3 0 242,-4 0 1,-3 0-1,-12 0 1,-1-2 137,-3-2 1,-5 0-146,-1-5 1,-6 0 0,4-6-1,-3 1 231,1 0 0,5 0-304,-6-1 1,7 1 0,-1 0-1,3 0 41,1 0 1,0-1 270,0 1 0,-4 1 194,-1 4-427,1 3-60,-2 12 0,-4 2 0,-7 8 0,-3 3 0,-2 3-80,-3 0-188,5 5 1,-5-10 0,6 5 0,0-1 0,0-4-566,1-1 0,-1-2 343,5 0 0,6-6 307,4-3 1,2-5-1,2-5 1,1-4 105,-1-4 1,5-6 59,0 0 0,6-8 0,-1 1 1,1-8 170,-1-2 0,7-2-237,-2-5 1,9-4 0,0-2-1,3-1-626,1-4 1,6 0 157,-1 2 1,-4 1 0,-7 4 443,-1-5 0,-2-3 0,-5-2 0</inkml:trace>
  <inkml:trace contextRef="#ctx0" brushRef="#br0">32175 6227 8585,'-22'-14'0,"0"6"240,3 3 0,8 3 1,-3 4-1,3 3 693,3 4 0,1 12-342,7 7 0,2 2 0,3 8 0,4 3 379,4 5 0,1 4-695,0 7 1,-1 0 0,-2 0 0,-3 2-163,-2 2 0,-1-2-427,-5 2 1,0-9-1,0-4 1,0-6-721,0-4 0,0-3 411,0-7 0,0-10 0,-2-6 1,-2-4-1153,-6-5 0,-2-1 1043,-3-2 0,1-6 732,0-4 0,-7-9 0,-1-3 0</inkml:trace>
  <inkml:trace contextRef="#ctx0" brushRef="#br0">32033 7051 7706,'-14'-19'0,"1"-1"-879,4-2 0,2 3 2891,7-5-1505,7 7 0,2-9 0,10 7 0,5 2 0,3 1 0,3 2 0,1 0 1036,2 0 1,7 6-1380,-2 3 1,-2 2 0,2 0 0,2-2-459,1 2 0,0 1-39,-3 2 1,-5 2-1,-8 1 1,-3 2-2635,-1-2 1198,-9 5 1769,-5 0 0,-14 6 0,0 0 0</inkml:trace>
  <inkml:trace contextRef="#ctx0" brushRef="#br0">28493 8231 8324,'0'-36'697,"-2"3"1,-1 8 0,-2 2 179,2 3 1,0 9 0,0 12 0,-2 10-708,2 7 0,1 9 1,2 0-1,0 4 1,0 1-1,0-1-647,0 2 0,7-2 0,1 0 0,3-6-183,3-6 1,-3-4 0,9-4 0,-1-4 105,0 0 1,7-15 138,-3-11 629,-2-13 0,6-10 0,-5-10 0,0-5 0,-3-3 2336,-3-2-2156,-2-6 0,0 14 1,-1-1-1,-2 6 0,-3 10 976,-2 9-1384,-1 8 0,-5 15 0,0 9-529,0 10 0,0 9 0,1 9 1,3 2-1593,0 1 1,3 5 2134,-3-5 0,4 6 0,6-2 0</inkml:trace>
  <inkml:trace contextRef="#ctx0" brushRef="#br0">29360 8032 8369,'2'-23'-157,"1"-1"0,2 0 442,-2 2 0,0-3 0,2 4 0,3 1 0,1-1 1,0 2 462,3-1 1,0 4-1,2-3-414,1 3 0,-3 2-228,-2 0-350,2 6 1,-10 0-1,3 3-24,-4-4 0,-2 1 262,-4-2 0,2 1 0,-7-5 0,1-1 334,1 1 0,-5 0-111,4 0 1,1 0 0,-2 1 0,-1 2 358,-1 1 0,2 7-231,1-2 0,-1 5 1,-4 7 11,0 7 1,6 13-177,3 11 1,4 4 0,1 6 0,0 4-77,0 3 0,0 7-180,0-1 0,1 6 0,2-6 0,2 1-452,-2 1 0,-1-4-336,-2 2 0,0-10 0,-2-9 0,-1-8-723,-2-9 1,-6-9 1142,2-7 1,1-6 0,0-1 0,2-8-122,3-9 0,1-7 601,2 3 1,0-6 0,0 1 0,2-1-36,2 1 1,-1-2 667,7 2 1,-1 2 0,7 0-1,2 1 502,1 4 0,4-4-615,-4 2 0,6 2 1,-2 6-1,2 3-127,3 2 1,-2-4-592,7 5 1,-3 1 0,-2 4-1,-1 0-497,-3 0 1,3 1-1965,-4 4 2622,-2 3 0,-1 6 0,-5 0 0</inkml:trace>
  <inkml:trace contextRef="#ctx0" brushRef="#br0">30341 7990 8414,'0'-22'368,"0"3"1,2 4-1,2 7 488,6 8 1,-2 8 0,0 11 0,-2 7 0,-1 4-1,-1 4-424,1 3 0,5-4 0,-6 3 1,0 0-124,-3 1 0,4-1-815,0 2 94,-1-3 0,-4-8 1,0-2-1,0-3-618,0-1 1,2-10 833,3-11 0,3-13 0,6-11 0,0-3 288,0-1 1,7-7 71,3-3 0,2 2 0,3 0 0,-1 1 482,1 3 0,-1 4-235,1 4 1,-1 4 0,-1 7-1,-2 4 244,-1 4 1,-7 5-513,2 5 1,-8 7 0,-3 9 0,0 2 77,0 7 1,-5-1-218,2 4 0,-4 2 0,-1-2 0,0-3-926,0-5 1,-4 2-1186,-1-3 1494,-6-4 1,8-1 0,-7-8 612,-1-1 0,5-1 0,0 6 0</inkml:trace>
  <inkml:trace contextRef="#ctx0" brushRef="#br0">26175 2602 20680,'-14'0'-609,"-5"0"1,0 0 0,2 0 187,1 0 0,8-2 0,3-3 413,4-4 0,7 1 1,2-2-1,1 1 0,-1-1 1,0-1 238,0-4 1,2-1-405,4-8 301,0 0 0,0-6 0,2-1 0,1-4 0,2-1 0,0-4 1,2-1 291,3-1 0,7-1-554,2 0 0,7 5 0,-2 2 0,3 0-5,2-1 1,4 7 123,0 2 0,1 6 1,-7 8-1,-2 1-118,-1 3 1,-6 4 110,1 6 1,-3 0 0,-2 2 0,1 2-39,-1 6 1,1 1-16,-1-2 0,-4 4 0,0-5 1,1 1 10,2 1 1,3-7 56,3 2 1,3-4 0,8-1 0,4 0-39,4 0 1,10-6 25,4-3 1,3-6-1,4-2 1,3-2 33,-36 10 0,0 1 0,2 0 0,0 0 24,1 0 1,0 2 0,34-4-1,-4 2 1,-7 0 140,-3 1 0,3 3-124,-4 0 0,-2 2 1,-6 2-1,-4 0-135,-1 0 1,5 0 51,-2 0 0,-3-2 1,-1-1-1,-3-1 8,3 0 1,2 1-160,7-1 0,-5 2 46,0-3 165,-6-3 0,3 7 0,-8-4 1,-3 3-1,-6 1 255,-7-4 1,-4 4 637,-7-4 456,-6 3-1310,-8 2 1,-7 2-1,-4 3-69,2 4 0,4 5-150,-4 5 1,4 3 0,-3 8 0,0 3-288,0 5 0,5 10 303,-2 4 1,-1 5 0,0 4 0,-1 4-154,1 0 0,0 3 199,1-7 1,3-7 0,-2-10 0,2-6-583,2-3-107,0-8 1,2-8 0,1-8-674,2-2 1,6-4 1465,-2 5 0,10-7 0,3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12626 18695 8476,'-27'0'101,"2"0"1,4-2 0,4-1 480,4-2 1,10-4 0,5 4 0,10 0 0,12 0-136,7 1 0,6-3 1,7 4-1,5-3 75,8-2-526,6 5 0,14-8 0,-37 7 0,1 1 0,2 0 0,1-1 0,3-2 0,1 0 0,3 0 0,2 0 4,1-1 0,3 0 0,8-3 0,2-1 0,2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5019 11174 14021,'-36'-9'-275,"3"1"1,3 0-1,3 2 1,3-1-1,4 4 1,1 1 332,0 2 0,0 0 0,6 2 345,4 3 0,2-2-470,7 6 1,2-5-1,3 2 1,6-1 249,6-1 0,7 1 0,9-5 0,6 0-62,7 0 0,11 0 176,10 0-310,8-6 0,4-1 0,-36 2 1,0-1-1,0 2 0,1-1 0,1-1 1,1-1 13,4-2 1,0 1-59,-1 3 1,1 0 0,1-5 0,-1-2 0,-4 6 0,0 1 0,-2 0 0,0-1 0,-2 0 0,-1 0-722,38-7-494,-10 5 1272,-12 2 0,0 10 0,-10 1 0,-7-2 0,-7-1 0</inkml:trace>
  <inkml:trace contextRef="#ctx0" brushRef="#br0">5005 12397 16676,'29'0'30,"7"0"0,8-2 0,13-3 199,12-4 0,-27 5 0,2 0 1,4-1-1,2 1 0,0-2 1,1 0 75,-2 0 1,0 0 0,0-1 0,0 0 0,-5 0 0,0-1 0,-1 1 0,-1 0-337,0 0 0,-1 0 0,27-1-293,-2 3 24,-6 4 0,-5 1 0,-1 1 0,-4 4 1,1 6 206,0 7 0,1 4 1,5 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22081 7080 14549,'-54'-35'-217,"5"7"0,9 7 1,9 5-1,7 4 1,4 2-1,1 5 1903,1 4-965,2 1-664,9 0 1,2 6 0,10 2 0,7 2 0,10-3 0,11 0 0,10-3 1430,9 3-1360,7-6 0,18 6 0,-36-7 1,0 0-1,2 0 0,1 0 0,2 0 1,0 0-1,1 0 0,1 0 0,2 0 1,2 0 129,4 0 0,0 0 0,3 0 1,1 0-284,1 0 0,1 0 1,1 0-1,-1 0 0,-3 0 1,0 0-1,1 0 0,-1 0 36,1 0 1,0 0 0,-6 0 0,-1 0-926,0 0 1,-1 0 862,-4 0 0,-2 0 0,-3 0 0,-2 0 0,0 0 0,0 0 0,35 0 0,-8 0 0,-13 0 0,-9 0-74,-8 0 1,-5 0-172,-9 0 0,-4 4 0,-7 3 1,-3 1-962,-6 3 0,-2 1 57,-2 3 0,-6 5 1117,-4 4 0,-15 3 1,-5 1-1</inkml:trace>
  <inkml:trace contextRef="#ctx0" brushRef="#br0">11901 8046 19132,'-29'0'-150,"-4"-4"1,-2-3-1,1 0 1,-1-3-1,2 2 483,-2 3 1,5 4 0,-3 1 0,4 0 0,6 0 0,4 1 502,3 4 1,8-2-1103,3 7 0,10-5 1,8 2-1,9 0 931,11-4 1,14-2-418,10-1 1,14 0 0,-28 0 0,1 0 0,5 0 0,2 0 8,4 1 1,2-2-1,0 1 1,1-1-296,3-1 1,1-1-1,5 2 1,2-1 0,5-2-1,1-1 1,-22 1-1,0 0 1,2 0 180,3 0 0,1 0 0,-1 0 1,-2 0-1,-1 1 0,0 0-131,2 0 0,0 0 0,0 0 1,22 0-1,0 1 0,-5-2 1,0 0-1,-3 0 0,0 0-33,0 0 0,-1 0 0,-6 3 0,-2-1 627,-2 0 1,-1 0-567,-7 0 0,-2 2 0,-2 0 0,-1 0 1,-3-1-1,-1 0 0,-2 0 0,-1-1 0,32-2 63,-12 0 1,-14 3 0,-13 1-1,-4 0 381,-6 0-20,-8 0-91,-9-7-774,-6 6 1,-2-5-3855,-2 6 3080,2 0 1,-9 6 0,5 3 0,-2 4 1324,-3 1 1,-8 7 0,-3 1 0</inkml:trace>
  <inkml:trace contextRef="#ctx0" brushRef="#br0">22891 10833 16705,'-14'-6'-594,"6"-2"0,3-7 0,7 3 0,7 2 1118,10 6 1,8 2-1,6 4 1,5 1-1,6 3 1,7 2-79,6 3 0,15-3 0,4 0 0,-34-4 0,0 0-175,3 0 1,0 0 0,4-3 0,0 1 0,3 0-1,0 1 1,0-2 0,1-1-304,-1 0 0,1 0 0,-1 0 0,-1 0 432,3 0 1,1 0-300,3 3 0,-1 0 1,0-2-1,0 0 1,1 1-1,-1 1 1,-1-2-1,-1 1 1,0-1-1,-1 1-75,0 0 1,-1 1-1,3 2 1,-1 1 0,-3-2-1,-1 0 1,-2 0 0,0 0 19,-3-2 0,-1 0 1,-1 2-1,-1-1-182,0-1 1,-1 0 96,1 4 1,0 0 0,31-5-1,-6 4 1,-6-2 0,-9 0-274,-2 2 0,-5 0 0,-8-4 1,-5 2-767,-3 2 0,-7 1 108,1-1-208,-13 3 1,7 2 0,-14-1 0,-4 2 1177,-8 2 0,5 7 0,-9 2 0</inkml:trace>
  <inkml:trace contextRef="#ctx0" brushRef="#br0">11744 11643 11924,'-42'-6'-167,"-6"3"1,1-5 0,1 0 0,2 2 0,1-1 643,1 4 0,0 2 0,5 1 0,3 0 245,4 0-600,2 0 1,-1 0 0,1 0 0,1 0-1,3 0 1,6 0 0,2 0 619,1 0 1,1 4 546,0 1-1033,6 0 0,8-7 0,10-1 0,4-2 196,5 2 1,5-3-180,9 1 0,8-4 0,8 2 0,3 1-17,6 0 0,6-4-175,7 5 1,6-6 0,-36 7 0,0 1 0,3-2 0,1 2-64,1 0 0,2 1 0,7-1 0,1 0-73,3 0 1,0 1 0,6-3 0,2 0 0,2 3 0,1 0 0,1 0 0,1 0 93,2 1 1,-1 1 0,2 0 0,-1 0-57,-1 0 0,1 0 0,2-1 1,1 0-1,1 0 0,0-1 1,-2 0-1,-2-1 19,-1 2 0,0-1 1,0 1-1,1 1 40,-1 0 1,1 0 0,4 0 0,0 0-1,-2 0 1,0 0 0,-2 0 0,0 0 12,-1 0 1,-1 0-1,1 0 1,0 0-44,3 0 1,-1 0 0,-5 0 0,-1 0-1,3 0 1,-1 0 0,-5 0 0,-1 0 20,-3 0 1,-1 0-1,0 0 1,0 0-11,-2 0 1,0 0 0,-3 0-1,-1 0 1,1 0 0,0 0-1,-2 0 1,-1 0 89,-1 0 1,-1 0 0,-3 0 0,0 0-42,0 0 0,-1 0 0,-5-1 0,-2 0 0,1 0 0,-1-1 0,32-4 170,-5-2 1,-9 5-89,-6-2 0,-12-2 1,-4 1-1,-9 0 505,-8 0-242,-3 1-275,-2 5-78,-6 0-551,-8 0 0,-6 1 0,-5 3-2041,1 0 1809,7 7 0,-5-4 1,5 4-1,-2-2-4099,2 2 4735,1 2 1,-4 1 0,-2 0 0</inkml:trace>
  <inkml:trace contextRef="#ctx0" brushRef="#br0">10251 13989 8487,'-49'-8'-19,"2"2"1,0 6 0,10 0 0,10-2 0,9-1 358,2-2-474,8 1 147,2 4 0,17 0 0,3 0 19,2 0 0,1 0-36,2 0 36,3 0 1,13 4-1,4 1 1,7 0-1,8-1 85,6 1-98,11 0 0,-29-3 0,1 1 0,5-1 0,2 0 0,4 0 0,1 0 0,7-1 0,1-1-1391,6 1 0,1-2 1390,6-2 1,3 0-1,-22 2 1,1 0-1,1 0 1,0-2 0,2 0-1,-1-1 1,-1 1-1,0-1 1,0 0 0,-2 0-1,1 0 1,-1 0 62,-2-1 0,1 0 1,-1 0-37,-1 2 0,0 1 0,0-1 0,1-1 0,0 0 0,0 0 0,-1 1 0,0 0 0,0 1 0,26-2 0,-2 0 0,1 1 0,-1 0-26,-1-1 1,1 1 0,-24 3 0,1-1 0,0 1 0,1-2 0,-1 1 0,1-1 0,1 1 0,-1 0 0,0 0-281,-1-1 1,0 1-1,0-1 1,24 1 0,0 1 214,-3-3 1,-1 1 42,0 1 0,-1 0 1,-2 2-1,0 0 0,-4 0 1,-1 1-1,-5 0 1,-2 1-1,-4-1 0,-1 0 1,-3 1-1,0-1 1,0 1-1,0 0 76,0 2 0,-1-2 0,-6-1 0,-2 0-53,-2 0 0,-1 0 0,26 5 0,-9-1 0,-10 0-190,-7 1 0,-12 2 64,-9-4-84,-3 6 1,-6-8 0,-2 6 0,-2 3-1,-3 0 190,-1 2 0,-2 1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4891 11885 8483,'0'-22'-419,"-1"1"-418,-4 7 1342,3-6 1,-9 4 0,7-3 0,-1 3 0,0 2-1,0 0 1,1-1 0,-1 1 0,-1 1 863,-2 4 0,5 11 0,-2 10 0,3 7-895,2 3 1,0 4 0,0 5 0,0 4-34,0 1 1,0-3-1,0 5 1,0 0-22,0-1 1,-4 4-726,-1-3 93,0-4 1,5 3 0,0-6 0,0 2 0,0-3 0,0-3-1,0-5-1635,0-1 0,0-7 648,0-4 1,2-9 0,2-1-1292,6-8 1,-2-12 2489,1-9 0,1-5 0,4-9 0</inkml:trace>
  <inkml:trace contextRef="#ctx0" brushRef="#br0">4934 11330 8307,'0'-22'17,"0"3"1,0 4 676,0 0 1,0 1 577,0 0 1,2 6-395,2 3 0,-1 4-770,7 1 0,-5 0 1,3 1-1130,-2 4 0,0 3 0,-1 6-580,4 0 1,3 2 1600,-3 3 0,10-3 0,-3 4 0</inkml:trace>
  <inkml:trace contextRef="#ctx0" brushRef="#br0">5133 11785 8307,'-5'29'0,"1"-1"0,0 1 589,3-1 1,1 1 170,0-1 1,0-1 0,0-2-1,1-1 467,4 1 1,-3 0-971,2-1 0,3 1 0,-1-6 1,0-1-399,1-3 144,4-7 1,-3-1 0,6-9 16,0-3 1,0-9-137,1-10 57,-1-2 1,2-4 0,1-4 0,3-3-1,1-3 481,0 2-263,-2-3 0,-1 11 0,1-3 0,-1 4 0,-2 6 524,-2 4 1,0 9 0,0 7 1,0 6 0,-4 12-559,-1 8 0,-5 9 1,0 3-1,-2 1-352,-2 3 1,0-2 0,0-1 0,0-1-996,0-4 0,0-1 352,0-1 0,0-7 1,0-3-961,0-3 0,2-8 1033,2-4 1,-1-10-1,7-8 1,1-8 795,2-5 0,7-8 0,2-1 0</inkml:trace>
  <inkml:trace contextRef="#ctx0" brushRef="#br0">5815 11743 8307,'2'-14'1803,"3"-1"-842,-4 1 0,6 5 165,-7-1 1,4 9 0,1 2 630,-2 12 0,4 4-1110,-3 12 1,6-3-1,-5 12 1,-1 2 77,3 1 1,-6 2-757,4-1 1,1 6 0,-1-1 0,0-1-1148,1-2 1,-3-1-1271,7-1 1645,-7 1 0,5-7 0,-5-4 0,2-7-869,-2-6 1,-2-11 0,-2-10 477,-4-10 0,-1-9 882,-4-7 0,-2-7 0,2-3 1,-1-4 366,2-6 1,2-2 51,7-7 1,0-5 0,2 1 0,4-1 94,8-1 1,2 6 700,8 0 0,4 6 1,6 12-1,-1 6 786,2 9 1,-5 13-1088,3 6 0,1 4 0,0 2 1,-4 4 623,-5 5 0,-5 7-761,-5 2 0,-3 6 1,-2-1-1,-5 3-101,-4 1 1,-9 5-594,-6 0 0,-2 2 0,-7-3 0,-3 1-1205,-1-1 1,-1-7 613,0-1 0,1-2 0,1 1 0,4-4-1411,2-3 0,5-8 397,6-3 1834,6-4 0,-3-7 0,6-2 0</inkml:trace>
  <inkml:trace contextRef="#ctx0" brushRef="#br0">6342 11828 8307,'9'0'3750,"1"0"-1765,-1 0 0,-1 2-282,-3 2-1354,-4 4 1,-1 11 0,2 2 0,1 1 0,2 2-405,-2-2 1,0 3-1,2-6 1,4 0-120,4 1 0,3-9 26,3 4 1,-2-11-1,7 1 1,1-5-376,2-5 1,-3-9 472,-1-9 0,-5-6 0,1-3 0,-4-2 518,0-3 0,-6 6-139,1-2 0,-7 4 0,1 4 1,-2 3 1089,-2 1-4239,0 9 358,0 5 0,6 12 548,4 0 904,2 6 0,3-10 1010,-1 4 0,6 3 0,3 0 0</inkml:trace>
  <inkml:trace contextRef="#ctx0" brushRef="#br0">6996 11274 8307,'0'-29'0,"0"7"1123,0 3 1,0 3 0,0 2 3465,0 0-3803,0 6 0,0 10 1,0 12-1,0 8 1199,0 5 1,4 3-788,1 3-856,0 10 0,-5 2 0,0 8 1,0-1-1,0 0-196,0 0 1,0 5-1,1 6 1,3 2-1002,0 3 0,7-10-1245,-1-1 1511,2-10 1,3 1 0,0-10-1,3-5 1,1-6 0,0-8 0,0-10-1792,0-6 1,-5-3 1727,-5 0 1,-5-6 0,0-5 0,-2-6-2055,-2-7 2706,0-3 0,-13-8 0,-3-1 0</inkml:trace>
  <inkml:trace contextRef="#ctx0" brushRef="#br0">6967 11814 8307,'-14'-14'0,"0"-1"613,-1 1 0,8 0 1,2 0 1851,3 0 1,10 1-1169,6 3 1,2 3 0,8 3 0,1 0 693,2 0 0,6-2-1320,0 1 1,2-1-1,-2 3 1,5-3 195,3-2 0,0 3-867,-3-4 0,-3 4 0,-7-3 0,1 2 0,-1 2 0,-6-2-174,-3 1 1,-8 1 0,-1 4-6123,1 0 3436,-5 0 1,1 1 2859,-7 4 0,-7 3 0,-1 6 0</inkml:trace>
  <inkml:trace contextRef="#ctx0" brushRef="#br0">4052 12638 8413,'-36'0'-125,"3"0"0,3 0 1,2 0-1,-1 0 1,1 0-1,-1 0 297,1 0 1,-1 0-1,1 0 1,-1 0-1,3 0 1,2 0 480,5 0 0,-2 0 1,2 0 649,2 0-1185,8 0 1,4 0 0,10 0 0,4 0-26,4 0 1,3 0 44,2 0 0,6 0 0,9 0 0,5-1 70,3-4 1,8 2 67,3-7-216,10 7 0,-2-8 1,8 5-1,5-2 1,-34 3-1,2-1 0,5 0 1,1 1-1,6-1 1,2 1 96,5 0 0,2 0 0,8 1 0,2-1-253,0-2 0,3 0 0,-21 2 0,1 0 0,2 0 0,1 1 0,1-1 0,0 0 1,2 0-1,0 1 0,1-1 147,-1 0 0,1 0 1,0 1-1,0 0 1,1 1-1,0 0-21,-3 0 1,-1 0 0,2 0 0,1 0 0,1 1 0,0-1 0,1 0 0,0-1 0,0 1 0,1 1 0,-1 1 0,0 0 47,0 0 0,0 0 1,-1 1-1,0 0 1,0 0-1,-1 0-66,-3 0 1,0 0-1,-1 0 1,-3 0-1,0 0 1,0 0 0,1 0-1,-1 0 1,0 0-1,24 0 1,-1 0 33,-4 0 1,-1 0-1,-5 2 1,-2 1-27,-6-1 1,-2 1 0,-3-1 0,-1 0 0,-1-1 0,-1 0 0,-3 0-1,0 1 48,-4 0 1,0 1 0,29 2-48,-22-5 0,-6 0 0,-18 0 221,-6 0-158,-11 0 13,-4 0 0,-14 4 1,-2 1-1,-4-2 1,-1-1-1,0-2 0,0 1-2170,-1 4 930,1-3 1,2 6 1457,2-4 0,-3 4 1,6 6-1</inkml:trace>
  <inkml:trace contextRef="#ctx0" brushRef="#br0">6356 12980 8320,'0'-15'-194,"0"0"0,0-3 0,1-1 1,3 0-1,0 0 675,-1 0 0,-1 0 1,-2 4-1,0-3 0,0-1 1,0 2 218,0 1 0,0 2 1,-2 0-1,-1-1-98,-1 1 0,-1 5 0,3 1 1,-1 0 1258,-2 0-1040,1 5-91,4-10 1,-2 12-304,-3-4 1,4 5 0,-4 5 67,3 4 0,2 5-322,0 5 1,5 3 0,0 7 0,-2 1 101,-1 3 0,2 8-301,1 7 0,5 7 1,-4 0-1,0 7-219,0 2 1,6 3 84,-3 4 1,-1 0-1,0 0 1,0 0-43,0 0 1,-5-3 149,1-6 0,-2-7 1,-2-12-1,-2-2-215,-2-3 0,-4-4-21,-6-5 0,-5-9 0,-2-4 0,1-6-412,-1-4 0,-3-1 316,5-5 0,-1-7 0,3-2 1,-2-5-153,1-5 0,2-3 406,2-7 0,0-1 0,1-1 0,4-4 332,4-1 0,4-1 167,1-1 1,0 2 0,1 4 0,4-1 1001,4 2 1,6 2-578,3 5 0,5-1 1,5 8-1,2 3 102,3 3 0,4 7-626,5 0 0,-2 2 0,1 4 0,3 2 213,0 6 0,-4 4-517,-2 5 1,-7-3 0,1 4 0,-5-1-100,-4 0 0,-5-1-271,1-9 1,-3-1 0,-2-5-76,0 2 0,-5-2 72,1-8 0,-5-3 1,3-6-1,-1 0-1724,1 0 0,2-5-256,4 0 0,7-5 2387,2 5 0,4-12 0,2 1 0</inkml:trace>
  <inkml:trace contextRef="#ctx0" brushRef="#br0">4678 14245 8189,'-2'-10'194,"-1"1"0,-3-1 1,0 1-1,-2 1 1,1 0 791,1 0 1,-5 5 0,2-2 0,-2 5 0,0 5-103,1 5 0,5 9 0,-3 6 1,2 5-450,3 3 1,-3 6-1,1 1 1,2 6-204,1 6 1,2 5 0,0 3-1,0 3-94,0 2 1,0-5-568,0 1 269,0-2 0,0-4 0,0-3 0,0-6 0,0-8 0,0-8 1,0-6-2363,0-4 861,0-7 0,0-10 26,0-13 1,0-5-418,0-14 2052,0 1 0,6-13 0,2-3 0</inkml:trace>
  <inkml:trace contextRef="#ctx0" brushRef="#br0">4621 14316 8189,'8'-43'0,"-2"1"485,-6-1 0,2 8 0,3 8 418,4 12 0,4 2 0,3 8 0,3 2-79,4 1 1,4 4-417,2 3 0,1 4 1,1 9-1,1 2 582,-5 2 0,-2 2-721,-11 4 1,2 2 0,-11 2 0,-4 3-179,-4 1 1,-6-3-23,-10 5 0,-3-5 0,-7 4 0,1-3-313,-1-2 0,2-2 19,4-2 0,-3-1 0,7-1 0,2-4-539,1-2 0,8-1 425,4-5 0,4-1 0,6-2 0,8-3-222,8-2 0,7-1-56,4-5 450,3 0 0,10 0 1,-2 0-1,-3-2 1,-1-2 103,-4-6 1,2-2 0,-9-3 0,-7 0 712,-5-4 0,-7 3-213,-1-3 0,-6-2 0,2 1 0,-4-1 321,-1 1 1,0-4-459,0 5 0,2-5 1,1 4-1,2-1 307,-2 1-358,-1 1 0,-1 6-384,4 4-26,-3 2 0,4 9 0,-6 3 28,0 4 1,-6 2 28,-4-1 96,4 2 0,-7-4 0,4 7 0,-4-1 0,-1-2-69,0-2 1,4 6-1,1-5 1,-1 1-137,2 6 0,-3-4-115,6 5 0,1-2 0,4 2 0,0 5-337,0 3 1,8 1 379,6 1 0,2-1 0,6-1 1,0-3 40,0-5 0,0-4 257,2 0 1,1-8 0,-6-2 0,0-6 691,2-9 1,-7-1-359,0-13 1,3 1-1,-6-6 1,-1 1 164,-2-1 1,1-4 128,-4 0-534,6 0 1,-5 6 0,5 2 0,-3 3 0,0 1-1,0 4 1,2 1-842,-2 2 228,4 6 0,-4-3 73,6 6 1,-4 0-187,-1 5 200,-6 7 667,4-6 1,-7 4 20,0-10 1,0 2-52,0-6 1,0 4 0,0-5-32,0-1 1,0 3-4,0-1 0,0 4 122,0-4-470,0 6 301,0-4 0,0 18-32,0 4 0,0 2-38,0-3 1,-5 2-1,0 3 1,2 6-100,1 7 1,2 1-105,0 10 1,0-1 0,0 13 0,0 7-458,0 6 1,0 0 441,0 8 0,-4-5 0,-3-5 1,0-4-16,-5-4 1,0-9 113,-2-6 0,-2-13 0,-3-11 0,-5-3 182,-3-2 1,-1-6-39,-1-4 1,3-8 0,0-6 0,4-4 296,2-5 0,-2 2-278,7-7 1,0-4 0,10-6 0,2 1-179,1-2 0,4 1-405,2-4 1,11-2 0,8 7 0,6 0-1932,4-2 1,5 5 1467,9-3 0,2 5 684,3 4 0,4-3 0,-6 5 1</inkml:trace>
  <inkml:trace contextRef="#ctx0" brushRef="#br0">5915 14572 8189,'-8'-6'818,"-5"2"942,4-5-718,3 6 1,-1-2 0,7 11 0,0 9-115,0 7 0,5 4 0,0 4 0,-2 2-639,-1 1 0,2 2-405,1-2 0,0-3 0,-7 5 0,-1-2-618,-2 0 1,-6-6 417,2-8 1,-2-3-1,0-3 1,1-4 126,-1-4 1,0-5 0,0-7-1,3-7 188,2-8 1,1-9 149,5-3 1,6-5 0,4 1 0,4-3 341,5-2 0,2 1-560,2-1 1,9 2-1,-4 3 1,4 5-752,3 3 0,-4 8-230,7 3 1,-6 9 0,1 5 0,-5 5-384,-4 5 1,1 3 573,-6 6 859,-6 7 0,0-5 0,-6 4 0</inkml:trace>
  <inkml:trace contextRef="#ctx0" brushRef="#br0">6299 14700 8189,'-10'8'-19,"1"-4"1,1 0 1089,-1 0 1,-4-2-308,3 3 0,3-4 0,-3 1 0,-1 1 1370,-2 2 1,4-1-1428,-1-4 1,3 2-1,-5 1-613,3 2 1,4 0-272,-4-5 12,6 0-28,-4 0 0,18-7 0,4-2-387,0-4 0,0-1 540,-6 0 1,4 1-1,-4 2 1,4 2 389,1-2 1,-4-1 127,-1 3-159,-6-4 0,8 10 1,-4-6-87,0-2 1,-2 0-921,5 1 146,-7 4 537,-3 18 1,-8 0 0,-6 10-1,-1 0-60,1 0 0,0 0 39,0 2 0,0 3 0,-1-4 0,3 4-256,2 2 1,4-6 85,6 1 1,0-5 0,3 3 0,5-3-193,6-6 0,11-1 193,4-7 0,4 0 1,8-5-1,0-2-431,3-3 1,4-4 291,-1-10 0,-4-2 0,0-4 1,-9 0-33,-4-5 1,-8 1 285,-3-4 1,-4-2 0,-6 2 0,-4 2 97,-4 1 0,-1 1-88,0 1 277,0 6 0,0 1 0,0 7 0,2 1 0,3 4 576,4 4 1,5 10-513,5 4 0,-1 4 1,4 3-1,-2 1 304,-2 2 1,2 6-264,-1-1 1,0 3 0,-6 1 0,-4-1-3,-4-3 1,-3 3-1,-2-5 1,-2 2-477,-3-1 0,-7-1-87,-7 2 1,-6-3 0,1-9-1,-1-1-862,1-1 1,-1-7 529,6 2 1,0-4-1,4-1 1,1-1-962,0-4 0,6-3 899,3-6 1,4-2-1,4-3 1,6-6-337,10-7 0,8 1 982,6-7 0,4 5 0,5-5 0,1 0 0,0 1 0,-2 4 44,-3 9 1,-4-1 0,-5 5 0,-2 1 95,-4 3 0,-7 0 4922,-6 11-3578,-7-6 0,-3 11 0,-10 0-471,-2 8 1,-7 5-805,0 1 0,0 0 0,5 2 0,-1 1-653,1 2 0,5 0 221,-1-4 1,7-1 0,-2 0-1,4 0-402,1 0 0,0 1 368,0-1 0,8-5 0,4 1 0,7-1-50,3-1 1,-3 3 419,5-6 1,-5 1-1,3-1 1855,-1 5-1697,-2 2 0,-13 2 0,-6-1 0,-8-2 76,-5-1 1,-1-3-826,0 3 1,-5 1 0,0-5-1,2 1-395,1-1 1,6 3-653,1-4 0,6-2-562,-2-7 1,16-4 880,8-6 1206,6-7 0,10-1 0,1-7 0</inkml:trace>
  <inkml:trace contextRef="#ctx0" brushRef="#br0">7550 14501 8189,'0'-10'1517,"0"1"39,0 6 1,-2-8-873,-2 6 1,1 0-1,-7 7 1,-1 2 547,-2 6 0,-6 7-866,0 2 0,1 6 0,3 1 0,3 4-137,2 3 0,-1 0-359,6-4 1,1-3 0,4-2-1,0-5-276,0-3 1,6-2 366,3 0-108,4-6 0,1-1 0,1-9 0,-3-3 1,-1-6-1,-3-5 0,-2-4-264,-2-2 0,-3-2 458,-1-4 1,-6 1 0,-2 1 0,-2 4-212,1 2 1,4-4-884,-4 5 0,6 0 0,-2 5-1353,3 0 1,9 4 2399,2 1 0,16 6 0,5-4 0</inkml:trace>
  <inkml:trace contextRef="#ctx0" brushRef="#br0">7891 14572 8189,'2'8'4407,"3"-4"-956,-4-2-2072,6-2 1,-6 0 0,2 2-570,2 2 1,1-2-1203,-1 3 350,-3-4 134,4-1 1,-6-1-1,0-4 1,0-5 98,0-2 0,2-4 81,2-3 0,-1 2 1,7-7-1,1-1 201,2-2 0,2 3-764,4 0 0,-1 2 0,5-1 0,1 5-755,-2 7 1,5 5 123,-3 6 1,-2 2 0,0 2 0,-3 7-4397,-6 7 5318,1-3 0,-6 12 0,6-5 0</inkml:trace>
  <inkml:trace contextRef="#ctx0" brushRef="#br0">6825 15425 8189,'0'-14'434,"5"-5"1,-1 0 0,0 1 0,-3 3 0,-1 0 984,0 1 0,0 0 0,0 0 945,0-1 0,-1 8 44,-4 2-2156,3 3 0,-4 9 0,6 4 0,0 6 0,0 8 0,0 5 0,-2 5-66,-2 1 1,2 7-1,-3 4 1,4-1-1515,1-2 1,0-1 640,0 0 1,0-1-1,0 1 1,1 0-1013,4-1 1,-3-7 659,2-7 0,-2-1 0,0-8-1044,2-1 1472,-2-9 1,-2-4 0,-10-10-313,-2-4 0,-2-9 790,-1-1 0,1-4 0,0 2 0,0 1 176,-1-1 1,3-3 618,2 5 1,-2-4 0,4 4 0,0 1 2145,3 3 893,-3 0-2040,7 1 0,-4 13-1347,10 5 1,-2 12 0,6 6 0,2 3 103,2 5 1,1 2-362,0-3 0,1 4 1,-1 0-1,0-2-295,0-1 1,1-3 262,-1-3 0,2-3 0,1-9 0,2-2 378,-2-6 1,4-8 282,-2-6 1,6-7 0,-3-4 0,2-1 453,0-3 0,-2-2-1106,1-1 0,3 1 1,-6 1-1,1 6-1652,-1 4 0,1 0 1323,-2 12 295,3-1 0,13-1 0,1-2 0</inkml:trace>
  <inkml:trace contextRef="#ctx0" brushRef="#br0">6157 16889 8189,'0'10'-189,"0"-1"1,0 2-1,1 0 592,4-1 1,3-2-1,8-5 1,3 1-70,4 0 0,6-3 0,4-1 0,5-1 0,3-4 1,2-6 128,-1-7 0,6 1 1,-1-8-1,-1-4 81,-2-2 1,2-7 0,-3 3-1,-7 0 338,-4 1 1,-10-6-492,-3 2 1,-5-1-1,-5 1 1,-6 6 131,-6 7 0,-13 4-318,-12 7 1,-7 6 0,-9 5 0,-3 6-181,-5 7 0,-4 9-69,-1 4 13,-6 4 1,9 8 0,-1 3 0,6 3 0,8 2-258,6-1 0,4 6 0,7 1 0,11 0-158,9 0 0,13-2 168,10-4 1,10-7 0,15-4 0,2-7 29,1-6 0,11-5 655,-1-5-311,10-2 1,-9-9 0,4-4-1,-4-7 1,-2-6 88,-4-3 1,-5 0 0,-9-2 0,-6 5-202,-7 4 1,-6 0-1055,-10 1 0,-2 5-1723,-7-1-350,0 7 2633,0-3 1,6 18 0,2 4 0</inkml:trace>
  <inkml:trace contextRef="#ctx0" brushRef="#br0">7337 16875 8280,'0'-14'989,"0"4"1,0 1 1597,0-2 0,1 0-1012,4 1 0,-2 4 690,7 6-1689,-7 0 0,10 8 0,-6 4 0,3 9 1,-1 4 407,2 5 1,-3 8-1,0 0 1,0 5-734,0 4 0,-3-1 0,3 4 0,-2 1-251,-3-1 0,3-4-114,-1 2 0,2-6 1,-4-5-1,3-9-942,2-7 1,-3-6-1019,4 0 1,1-7 0,5-4 2073,4-2 0,3-8 0,7-2 0</inkml:trace>
  <inkml:trace contextRef="#ctx0" brushRef="#br0">12341 12013 8494,'-9'0'-1772,"-1"0"1751,7 0 0,-5 0 185,4 0 592,2 0-354,-4 0 1,4-5 72,-3 0 0,4-1 39,-4 1 0,2 4-215,-2-4 1,4 10-185,-4 4 1,3 4-1,2 3 1,0 1 120,0 2 0,0 6-280,0-1 0,2 3 0,1 1 1,3 1-448,2-1 0,-3-1 22,5-3 0,-3 1 0,4-8 0,-1-2 469,1-4 0,2-8 0,1 3 0</inkml:trace>
  <inkml:trace contextRef="#ctx0" brushRef="#br0">12427 11686 8508,'-16'-27'-165,"-1"3"1,-2 5 154,1 4 0,9 5 1557,4 1-849,3 5 0,-2-3-479,-1 2 1,7 8-971,7-3 0,4 5 0,1-1 751,0 6 0,7 3 0,1 1 0</inkml:trace>
  <inkml:trace contextRef="#ctx0" brushRef="#br0">12597 11928 8508,'-14'14'-439,"2"5"176,2 0 260,4 0 1,6-10 0,0 1 0,0 1 630,0 1-612,6-4 1,-3-1 0,7-7 0,1 0 0,1-2 0,3-3 0,0-4-22,4-4 1,-3-3 73,3-3 0,-3 4 1,-2-4-1,-1 3 181,-4 2 0,4 1-100,-4 3 1,4-1-1,1 7 70,0 1 0,1 1-109,-1 2 0,-2 2 1,0 4-1,-3 6-94,2 6 1,-3 2-395,1-1 1,-1-1 0,3 4 0,-1-2-516,1-2 0,-3-7 572,1-2 1,1-6 0,4 2 319,0-3 0,0-9 0,1 0 0</inkml:trace>
  <inkml:trace contextRef="#ctx0" brushRef="#br0">13152 11785 8508,'6'-14'203,"-4"6"1,4 8 381,-6 10 0,2 4-192,2 5 1,0 3 0,3 8 0,0 2-114,-4 1 1,3 6-327,-1-1 1,4-1 0,-4-1 0,-2 0-283,-1 1 1,3-6-391,-1 2 0,1-9 0,-5-5 0,0-3 718,0-2 0,0-6 0,0-2 0</inkml:trace>
  <inkml:trace contextRef="#ctx0" brushRef="#br0">13166 11913 8508,'0'-49'0,"2"5"31,2-3 1,4 9-1,7 6 1,0 7 536,4 6 1,3 3-259,7 2 0,6 6 1,2 3-1,3 4 336,-2 1 0,3 1-374,-3 4 0,-2 3 0,-1 6 1,-5 0-146,-8 1 0,-11 4-171,-6 0 0,-5 6 0,-5-3 1,-6 2-876,-6-1 0,-5-1 603,-7 2 0,1-2 0,-1-4 0,2 1-396,4-2 0,2-6-330,7-1 1,-5-3 1041,0 3 0,0-4 0,5-6 0</inkml:trace>
  <inkml:trace contextRef="#ctx0" brushRef="#br0">13777 11785 8508,'0'8'1206,"-6"5"1,0-5-656,-4 6 0,-1 0-386,7 0 0,-6 1 1,4-1-1,-1 0-44,1 0 1,1-4-293,5-1 1,7-4-1,2 3 1,5-2-204,5-3 0,-1-3-241,5-4 470,1-4 1,5-8-1,-1-3 1,0-5-1,-1-3 78,-3-1 0,-2 4 1,-5 1-1,2-1 502,-1 2 0,-9 1-143,-4 7 0,-2 1 0,0 2-440,2 2 1,0 7-1579,-5 2 1726,0 7 0,0 13 0,0 2 0</inkml:trace>
  <inkml:trace contextRef="#ctx0" brushRef="#br0">14389 11387 8717,'-13'-28'-30,"2"-1"0,3 3 2123,2 2 670,-5 10-2371,9 7 0,-4 14 1,8 4-1,2 6-7,6 7 0,-2-2-332,1 2 0,1-1 0,4 6 0,2 1-159,3 3 1,-4-3-604,4 3 0,-3-3 0,-2-1 0,1-1-1099,-1 0 0,0 1 976,0-1 0,-4-4 832,-1 0 0,1-7 0,4 4 0</inkml:trace>
  <inkml:trace contextRef="#ctx0" brushRef="#br0">14431 11700 8537,'-14'-14'2044,"6"4"-1379,4 1 1,4 6-233,4-2 0,6 2 0,7 0 0,4-2 506,1 2 1,2-3-764,4 1 0,5-2 0,0 4 0,0-3-388,2-2 1,-6 5 95,-1-2 0,-1-1 0,-6 1 0,-1 2-1477,1 1-1488,-9 2 3081,-5 0 0,-7 0 0,0 0 0</inkml:trace>
  <inkml:trace contextRef="#ctx0" brushRef="#br0">13635 12866 8544,'-8'-35'-1,"-3"10"1,7-2 0,0 3-1,3 4 1,1-1 3048,0 4-1700,0 7-1140,6 4 1,-3 9 0,5 5 0,0 8 0,0 4-1,1 6 1,1 2 29,-1 5 1,-1-1-1,3 4 1,-3 1-681,-1-1 1,2 3-304,-4 9 0,0-4 0,-5 2 0,0-5-384,0-3 0,-2-5 523,-3 5 1,-4-8-1,-10-3 1,-5-10 605,-3-6 0,-1-8-93,-1 2 0,1-11 0,0-8 0,1-9 291,3-3 1,5-3 567,10 1 0,2 4 1,9 2-1,3 1 430,4 4 1,12 1-580,7 2 1,2 1 0,8 4 0,1 4-146,2 4 0,2 2-504,0 4 1,-1 4 0,3 9 0,-1 1-324,-1-2 1,2-1-63,-7-2 1,-5-1-1,-4-4 1,-9-4-199,-4-4 1,-8-2 262,-3-4 0,-4-4 1,-1-10-1,0-5-108,0-3 0,0-1 106,0-1 0,0 2 0,2 2 0,3 3 354,4 2 0,4-6 0,1 4 0</inkml:trace>
  <inkml:trace contextRef="#ctx0" brushRef="#br0">12924 13989 8348,'0'-14'722,"0"0"0,2 1 0,1 5 337,2 8 1,6 8 0,-2 11-1,2 5-661,-1 2 0,3 9 1,-6 3-1,3 3-699,-1 2-275,-5-1 0,2 1 0,-5 0 0,3-1 0,0-1 576,0-3 0,-9-3 0,-3-6 0</inkml:trace>
  <inkml:trace contextRef="#ctx0" brushRef="#br0">13152 13904 8364,'20'-27'114,"4"3"1,5 5 565,4 3 0,-2 4 0,7 2 0,-1 6 356,-6 2 1,1 4-777,-13 2 0,-5 6 0,-6 9 0,-2 4-321,-3 4 1,-9 2-179,-8-1 1,-2 1-1,-8-1 1,-1 2-566,-2 3 1,-1-4 328,-1-1 0,1 0 0,1-5 0,3 0-47,5 1 0,4-7 377,0 2 1,7-3 0,4-2-1,5 1 162,9-1 1,6-6 102,12-4 1,8 3 0,5-3 0,7-2 134,2-5 0,-2-10-104,4-6 1,-5-11 0,2 2 0,-5-4 141,-7-3 1,-7 5-118,-7-3 1,-4-3-1,-9 0 1,-5 1 458,-4 6 1,-2 1-368,-4 4 1,-3 4 0,-6 2-1,0 7 593,-1 7-844,1 2 1,0 4 0,1 2 0,4 7 14,4 7 1,3 2-53,2 4 0,2 3 1,3-3-1,4 2-411,4 3 1,1-2 125,0-4 0,7 3 0,3-9 0,2-4-103,3-7 1,-1-4 346,1-2 0,-6-7 1,1-4-1,0-6 253,-2-7 1,-2-7 9,-5-3 1,-6-5-1,-1 3 1,-2-1 465,-2 4 0,-1-2-343,1 2 0,-2 2 0,3 7 0,-4 5 780,-1 3-948,0 8 1,2 3 0,1 12-109,2 7 0,6 8 21,-2 11 1,4 4 0,0 5 0,-2 2 221,-2 4 1,-1 4-184,2 10 1,1 2 0,-7 7 0,0 1-176,-3-1 1,-2 0-375,-4 0 222,-9 6 0,-4-11 1,-6-1-1,-2-9 1,-4-11-577,-4-5 1,-3-9 0,3-12-1,3-9 39,1-7 1,1-11 734,1-6 1,6-7-1,3-9 1,5-4 223,4-9 1,4 0-144,6-4 0,12-7 0,7 2 1,8 3-929,6 3 1,8 4-11,7-1 547,6 0 1,-4 1 0,7-1 0</inkml:trace>
  <inkml:trace contextRef="#ctx0" brushRef="#br0">14403 14131 8164,'-8'0'2920,"3"6"-2303,10 4 1,3 3 552,6 1-950,0 0 0,1 7 1,-1 2-1,0 2 0,-1 1 1,-4-3-1,-4 3-315,-3 1 0,-2-1-362,0-2 1,-12-3-1,-2-7 1,-2-1-37,1-4 0,-4-3 326,0-6 0,5-6 0,6-5 0,1-8 105,4-9 0,3-7 81,5-8 0,9-1 1,10-2-1,4-1 41,5 1 0,-1 2-336,6 1 1,5 7 0,4 4 0,-1 7-257,-2 6 0,-4 11 214,-7 8 1,-2 8 0,-13 12 0,-6 9-100,-5 7 0,-7 4 417,-5-2 1,-8 3 0,-7-5 0,-2 2 368,-4 0 1,4-8 262,-2-2 0,7-6 0,-2-7 0,3-3 1390,2-2-1592,6-4 0,4-8 1,8-4-1,6-7-22,2-4 0,4-8-300,3 1-110,-3-3 1,4-1-1,-5-1 1,-1 3 0,-1 2-165,-4 5 0,-1 3 0,-5 2-235,2 0 272,0 6 0,-5 8 0,1 11 0,2 5 128,2 3 1,6 6 17,-1-1 1,2-2-1,4 0 1,3 0 48,5 0 1,3-5-114,1 2 0,-1-8 0,-2-3 0,-1-1-400,1-4 0,-4-3 144,-2-5 1,-5-3-1,-3-6 1,-3 0-534,-2 0 0,-3-2 494,-8-3 1,2 3 0,-6-5 0,-1 2-323,2 1 0,2-3 664,6 2 0,-6 3 0,-2-4 0</inkml:trace>
  <inkml:trace contextRef="#ctx0" brushRef="#br0">15256 14003 8249,'-2'-8'2211,"-2"4"-23,2 2-1338,-4 2 1,7 6 0,4 4-1,5 2 511,2 3 0,7 5-1282,0 4 0,5-2 0,-4 0 1,1 0-239,0 0 1,2 2-151,-4 4 1,0-5 0,-6-3-1000,-4 1 0,-4-2 723,-10 0 0,-4-7 0,-10-12 0,-5 0-199,-3 0 0,0-1 454,4-4 1,2-3 0,7-6 0,1 0-377,4-1 0,4-4 330,10 0 1,6-6-1,11 1 1,8-2 375,5-3 0,9-6 0,7-1 0</inkml:trace>
  <inkml:trace contextRef="#ctx0" brushRef="#br0">15711 13975 8164,'17'-10'228,"-2"1"580,2 6 550,-15-4-916,4 7 0,-12 2 0,-4 3 0,-4 4 1,-3 4-1,-2 1 0,1 2 1275,2 3 1,4-3-1650,2 2 1,4-2-1,6-2 1,0 1-259,0-1 1,8-1 94,6-4 1,7 2 0,9-6 0,3-2-445,5-1 0,-2-2-654,2 0 1,-11 0 520,1 0 0,-18 1 580,-10 4 0,-14 1 1,-20 5-1,-2-1-226,0 1 1,-4 1 21,7 3 1,0-3 0,4-1 0,3-3-1408,2-1 1703,10-3 0,14-10 0,8-2 0</inkml:trace>
  <inkml:trace contextRef="#ctx0" brushRef="#br0">16194 13961 8164,'-1'-8'1812,"-4"3"0,2 3-687,-7 2 0,6 2-709,-6 3 0,-1 4 0,-6 8 0,-1 4-272,6 1 0,-1 0 1,8 4-1,2-4-506,2-2 0,1-1 160,0-5 1,12-1 0,7-4 0,7-4-544,2-3 0,0-9 471,1-2 0,-1-5 0,1-5 0,-2-5 0,-4-3 1,-4 4 546,-9-1 0,1 2 0,-6-4 1,-2 4 553,-2 2 0,-7 1-530,-4 5 1,-2 6 0,-2 1 0,-1 3-478,1-1 1,5 2-606,-1 8 0,7-2 1,0 6 784,6 2 0,5 2 0,6 1 0</inkml:trace>
  <inkml:trace contextRef="#ctx0" brushRef="#br0">16735 13889 8340,'-14'0'2071,"6"7"-1214,3 2 1,3 4 0,4 1 0,1 2 164,2 3 0,1 1-985,-1 4 0,-4 1 0,6-6 0,-3-1-404,1-3 1,0-5-331,-5-1 0,0-7 0,0-4 61,0-10 0,6-9 628,4-7 0,-1-7 0,5-3 0,7-3 149,4-2 0,5-1-46,3-3 0,9 7 1,6-2-1,5 2 396,5 4-491,-1 7 0,12 9 0,-4 6 0</inkml:trace>
  <inkml:trace contextRef="#ctx0" brushRef="#br0">3285 16747 8105,'-14'-19'246,"-2"-2"1,-3 1 0,-3-1 0,0 4-1,1 3 1,2 4 372,0 6 1,5 2 0,6 4-1,0 2 1,2 7 0,-2 7-302,0 5 0,5 6 1,-2 2-1,3 4-16,2 2-303,0-6 0,7 9 1,1-6-1,3 1 0,1 0 1,6-5-1,4-3-215,8-4 0,0-7 0,6-2 0,1-7-138,-1-6 1,2-2 343,4-4 0,0-9 1,-5-10-1,-3-4 189,-4-5 0,-2-4 72,1-5 0,-7-1 1,-3 0-1,-5 2 66,-5 3 1,-1-3-1,-5 5 1,2-2 265,-2 0 0,-1 11-152,-2-1 1,0 9-1,0 0 543,0 3-825,0 8 1,0 3 0,0 10-137,0 5 0,1 4 152,4 5 1,-3-2 0,4 7 0,-1 0 72,0-2 1,4 5-1,-3-2 1,2 6-8,3 7 0,-3-1-334,2 1 0,-6 1 0,6 7 0,1 3 45,2 1 1,-4 2-1,1 5 0,-7-5 0,1-1 0,-2 0-39,-2-1 0,-3-9 340,-7 2-109,1-10 1,-13-3 0,3-8 0,-6-1 0,-5-4 0,-4-1 0,-7-4 1,0-2-1,-6-4-146,-4 1 0,5-6-112,-1 4 0,1-5 1,0-3-1,-1-4-262,1 0 0,8-1-113,5-2 130,9-2 1,4 4 0,7-7 0,4 1 0,6 2 0,6 1 0,8 1-1878,6-1 0,7-6 1072,9-2 1,3 0 1172,7 4 0,6-5 0,2-2 0</inkml:trace>
  <inkml:trace contextRef="#ctx0" brushRef="#br0">2617 16605 9330,'-8'-2'2045,"3"-3"-1584,3-4 1,9-4-1,2-1 1,4 0-293,1 0 1,5-7 0,1-3 0,3-2 0,0-3 0,1 1 12,0-1 0,-1-1 0,6-1 0,-1-2-8,1 1 1,-7-3 25,-3 2-125,3 6 1,-6 0 0,3 5 0,-4 0 107,0 3 1,-1 10-236,0 4 1,-4 11 44,-1 8 1,-4 2-1,3 8 1,0 1 79,-1 2 1,3 2-25,4-1 1,0-4 0,1-1 0,-1 1 54,0-2 1,5 3-38,0-6-282,6 0 0,-7-6 1,5-2-1,1-3 0,0-2-556,-1-3 1,-4 1 0,5-1 0,1 1 770,2 0 0,2-3 0,-1-1 0</inkml:trace>
  <inkml:trace contextRef="#ctx0" brushRef="#br0">1095 12425 8488,'-6'-14'118,"-2"0"1,0 0 0,5 1-1,6 5 1,8 8 263,7 8 1,-1 6-1,5 3 1,0 4-325,0 1 1,-3-3-1,5 5 1,1-1-1,2 1 1,1-2-48,1-1 0,-1-4 0,1-6 0,-1-3-114,1-2 1,-1-2-17,1-9 289,-7-3 1,0-13 0,-6-2-1,-1-4 1,-4-3 686,-3-3-704,3 3 0,-9-10 0,3 7 0,-4 1 0,-1 4 198,0 4 0,2 5-463,3 10 0,2 9 89,8 9 0,0 12 0,3 7 0,1 9 107,-2 4 0,4 3 27,-2 3 1,-5-1 0,-6 6 0,-2 0-134,-3-1 1,-4 3 27,-9-7 1,-6 2 0,-12-5 0,-2-3-174,-3-9 0,4-8-50,1-10 1,1-2-1,8-2-460,2-5 0,9-10-1355,8-5 949,6-9 1083,15-3 0,7-6 0,8 0 0</inkml:trace>
  <inkml:trace contextRef="#ctx0" brushRef="#br0">3484 11444 9907,'-8'-22'59,"-3"2"1,6 5 216,2 1 0,3 8 0,5 6 0,3 8-8,-1 4-211,6 3 0,-10 0 0,5 3 0,0 2 0,-2 2 0,1 4 0,-4-1-128,-2-1 0,1-2 1,1-5-1,2 4-189,-2 1 0,-1-5 101,-2 2 1,0-3 0,0-2-176,0 0 428,0-6 0,1-5 0,4-11 245,4-6 0,6-9-233,4-1 0,3-3 1,6-3-1,1-2 184,-1-1 1,0-6-105,1 1 1,-2 3 0,-2 2-1,-3 3 265,-1 1 1,-2 3-19,-5 2 0,-6 8-163,-3 7 1,-10 6-174,-5-2 0,-7 5 0,-2 5 0,2 4-78,1 4 0,-3 6 1,1 1-1,4 2 38,3 3 0,6 2-104,-4 2 0,6-1 1,-2-1-1,5-2-98,5-1 1,4-5-124,10 5 1,5-7-1,9 2 1,7-5-843,5-4 0,1 1 505,6-6 1,5-2 604,5-8 0,-1-3 0,-4-6 0</inkml:trace>
  <inkml:trace contextRef="#ctx0" brushRef="#br0">825 11131 14020,'0'-14'-264,"0"0"0,0 0 0,0 0 0,0-1 0,0 1 941,0 0 1,2 1-176,2 4 1,0 9 0,3 11 0,0 6-527,-4 7 0,-1 4-517,-2 6 351,6-4 1,-5 9 0,6-4 0,-3 0 0,3 1 0,1-1 0,1-1-2794,-1-2 2860,-2-2 0,1 5 0,1 1 0</inkml:trace>
  <inkml:trace contextRef="#ctx0" brushRef="#br0">683 11501 17841,'0'-9'-1202,"0"-1"0,5 1 1614,-1-6 0,12 6 163,-2-1 1,12 6 0,2-6-1,10-1-308,8-1 1,4-3-1127,7 1 428,0 6 1,0-4 481,0 2 0,0-3 0,0-1 1</inkml:trace>
  <inkml:trace contextRef="#ctx0" brushRef="#br0">1266 11416 17338,'-22'6'557,"-4"2"-611,7 6 0,1 0 0,3 1 0,3-1 105,2 0 1,4 0-385,6 1 0,0-1 0,1-2-506,4-2 1,5-4 526,9-6 1,-2 0 0,5 0-1,-1 0 28,-4 0 1,4-6 124,-2-4 1,-1-2-1,-3-2 1,-1-1 58,0 1 0,0 0 357,1 0 0,-6-1 1,1 1 298,1 0 0,0 0-5,-2 0 0,4 6 0,-5 1 1076,0 1-1662,4 4 1,-5-2 0,4 8 0,-2 4-603,2 0 0,0 5 108,-1-4 0,2-1 1,-2 0-717,2-2 962,3 6 0,-6-11 115,1 4 1,-7-5 482,1-5-238,-2 4 1,-2-12 0,0 3 0,2-2 95,2-2 0,0-1 0,3 1 142,0 0 1,4 6-162,-2 3 0,4 4 0,1 1 0,0 0-188,1 0 1,4 6-324,-1 3 1,1 4 0,-4 1 0,-1-1-420,0-4 1,-1 4 414,-4-3 1,2-3 239,-6 3 228,0-7 0,-7 3 0,-3-6 0,-2-1 273,-1-4 0,0 2-269,3-7-22,3 1 0,-4-5 1,6 0-1,0-1 251,0 1 1,2 1-325,2 4 1,4 3 133,7 6 0,-1 0 0,0 1 0,0 4-200,0 4 0,-1 9-143,-3 1 0,1 6 1,-5-1-1,0 3-358,1 1 1,-3 1 386,-4-1 0,-1 0 0,-4-1 0,-3-1 106,0-3 0,-4-7 97,2-2 0,-3-1 0,-1-8 206,0-2-199,0-2 0,6-7 0,3-3 0,4-4-141,1-1 0,1-7 119,4-3 0,4 2 1,10-1-1,3-1-3,1 2 1,3-3-202,-2 6 1,3-5-1,0 5 1,-2 2 41,-1 1 0,-7 3 683,2 4 0,-9 1 721,-6 3-954,-2 3 0,-4 1 0,-1 7 219,-2 2 0,-1-3-545,1 4 0,4-4 0,-4 5-295,3 1 1,4-5-160,3-1 1,-2 1 0,6-1-644,2-2 701,2 5 1,1-7 483,1 4 0,-6-3 95,0-2 0,-5-2 0,0-3 25,-2-4 0,3-4-341,-1-1 0,1-2 0,-5-1 0,2-4-243,3-1 0,2 3 501,8-4 1,5-1 0,2-5 0</inkml:trace>
  <inkml:trace contextRef="#ctx0" brushRef="#br0">2275 11075 12315,'-14'-13'-597,"1"2"0,2 3 299,2 2 939,6 1 1,-4 7 0,9 2-353,3 6 1,3 4-172,6 5 0,5-2 1,1 7-1,2 1-296,4 2 1,2 2-214,5-1 1,-3 0 0,4 1 0,-4-1-1997,-2 1 2375,0 5 0,1-4 1,-1 5-1</inkml:trace>
  <inkml:trace contextRef="#ctx0" brushRef="#br0">2531 11444 13551,'0'-14'-693,"2"6"938,3 3 1,9 2-1,11 0-183,7-2 0,4 1 0,7 4 1</inkml:trace>
  <inkml:trace contextRef="#ctx0" brushRef="#br0">14332 15013 8413,'-6'-8'-114,"4"-5"0,-4 4 1,1-4-1,0-1 0,2-1 1,1 1 485,2 0 0,0 0 1,0-2-1,0-1 1,0-2-1,0 1 352,0 3 0,0 0 0,0 1-6,0 0 1,0 0 0,0-1 481,0 1 1,-1 6-448,-4 4 0,2 2-503,-6 2 1,5 2-62,0 2 0,-3-1 0,1 9 0,0 2 155,-1 3 1,1 4-50,1-2-191,4 3 0,-10 6 0,4 1 1,1-1-1,0 0 0,3 1 0,-1 1 308,0 3 0,2-3-334,-3 3 0,4 2 0,1 0 0,0 1-15,0 4 1,-5-6 0,0 1 0,2-2-86,2 0 1,-4 1-36,0-6 1,-6-4 0,3-2 0,-1-3 64,-1-7-78,1 3 0,-6-15 1,3-2 98,2-11 1,2-4 20,4-11 0,2 2 0,-3-8 0,4-1 119,1-3 1,0 2-84,0-2 1,0 6-1,0-1 1,0 4 206,0 6 0,5-2 284,-1 6 1,3 6-264,-3 8 0,-2 12-186,3 7 0,1 6 1,-1 9-1,-1 1-184,3 3 0,-4 2-138,6 3 55,1-4 0,-1-5 1,1-2-1,-1-2 0,1-5-183,-1-4 0,-4 0 1,4-13 510,3-4 0,2-12 64,5-11-312,-3-9 1,6-3 0,-5-8-1,4-2 1,1-2 0,3 4-1,2 5-1362,1 5 0,7 4 256,3 2 1,0 7 0,3 7 0,5 8-5505,3 4 6669,3 9 0,11 1 0,2 6 0</inkml:trace>
  <inkml:trace contextRef="#ctx0" brushRef="#br0">13777 16733 8360,'-14'6'52,"0"-3"0,0 7 1,1 1-1,4 1 355,4 3 1,3 0 0,4 3 0,3 1-176,4-2 1,4-6 0,3-3 0,1-2-52,2-2 1,5-3-1,-4-1 1,2 0-23,4 0 1,0-8 318,3-6-349,-7 0 0,5-11 0,-5 2 0,2-2 0,-2-5 554,-2 0-508,-1 0 0,-9-3 0,-2 1 0,-2 4 0,-3 3 49,-1-1 0,-10 7 0,-6 4 1,-9 5-169,-3 4 1,-4 3-91,-4 7 64,4 4 1,-4 13 0,5 2 0,2 4 0,2 2 72,1-1 1,12 1 0,-1-1 0,5 2-92,5 3 1,1-3 18,2 3 0,7-7 0,4-4 1,6 0-158,7 0 1,-2-6-249,2-2 252,-7 0 0,10-12 1,-5 3-1,2-4 1,-2-1-137,-2 0 0,1 0 0,-4-1 1,2-3-712,-1 0 0,2-7 350,-1 1 1,2 2 0,-4 0 0,4 0-2032,1 1 2650,1-3 0,6-4 0,-1 0 0</inkml:trace>
  <inkml:trace contextRef="#ctx0" brushRef="#br0">14602 16733 8360,'-14'0'1996,"0"0"0,4 0-1529,1 0 0,4 0-36,-5 0 1,6 8-1,-4 4 1,1 7 123,4 3 0,-3 2-318,1 4-128,1 1 1,4 4 0,-2 0 0,-1 0 0,-2 1-235,2-1-61,1 0 0,4-6 0,1-4 1,3-4-1,2-4-2434,3-6 1825,-4-3 0,5-6 0,-2 0 0,2-1 795,3-4 0,5-3 0,2-6 0</inkml:trace>
  <inkml:trace contextRef="#ctx0" brushRef="#br0">13678 16306 8360,'-8'-1'819,"3"-4"-129,4-5 0,1 3 0,0-3-366,0-1 0,6 0 1,3 0-1,6 1 719,4-1-858,3-1 0,6-4 1,1-1-1,-1-4 0,2 0 1,2 1-1,1 1 410,-2-2 1,-1 4-495,-1-7 47,-7 7 1,-1-2 0,-7 8-1,0 3-180,0 2-154,-6 1 239,-2 5 1,-6 2-1,0 2 1,0 6 94,0 2 0,2 3-13,3-1 0,-2 2 1,5 1-1,0 4-50,0 1 1,-4-3 91,6 4-555,-1-5 1,1 7 0,-2-6 0,-2 0 0,-1 0-443,1 0 1,-4 0-1,4-5 1,0 0-258,4 0 0,2-4 1077,3-1 0,11-5 0,4 2 0</inkml:trace>
  <inkml:trace contextRef="#ctx0" brushRef="#br0">15057 16804 8315,'-14'0'18,"4"0"0,1 0 1,-2 0-1,-2 0 1,-1 0 913,0 0 0,4 0-362,1 0 1,7 0 0,2 0 323,8 0-799,5 0 0,1-2 0,2-3 0,1-2 0,4-3 0,-1 2 1,2 0-131,0 0 1,1 4-1330,0-6 975,4 7 0,-11-8 0,4 6 0,-1 2 0,0 2-2144,-1 1 1161,-9 0 1372,4 0 0,-12 6 0,6 2 0</inkml:trace>
  <inkml:trace contextRef="#ctx0" brushRef="#br0">15157 16918 8315,'-2'14'-41,"-3"0"1,4-5 307,-4 1 1,3-5 578,2 4-622,0-6 0,2 4 1,3-7-1,4 0 188,4 0-499,1 0 0,2-2 0,1-1 1,2-3 86,-2-2 0,6-8 0,-1-6 0</inkml:trace>
  <inkml:trace contextRef="#ctx0" brushRef="#br0">15654 16804 8399,'0'-10'737,"2"1"0,1-2-232,2-2 0,6-1 0,-2-2 0,4-3-124,1-5 0,0 2 0,-1 0 1,-2 0 78,-2 0 1,-4 3-299,5-5 1,-7 7 0,0 0 0,-6 6 28,-7 6 0,-7 3-154,-2 2 0,-6 3 1,1 5-1,-4 8-60,-6 5 1,4 2-26,-3 6 0,10 1 0,4 1 0,3 4-204,2 1 1,1-4 97,3 1 0,6-3 0,8-3 0,8-3-138,5-5 0,5-3 152,6-2 0,7-6 0,3-4 0,3-4-261,2-4 0,4-4 138,1-6 1,1-2 0,-4-2-1,3-2-245,-2-2 1,3-2 0,-2-3 0,-1 2-424,-2 1 1,-6 7-86,0-2 1016,-7 3 0,4-4 0,-6-3 0</inkml:trace>
  <inkml:trace contextRef="#ctx0" brushRef="#br0">16393 16591 8180,'-12'-7'993,"2"-2"1,4 1 439,6-2 1,2 7-471,2-2 0,4 4-362,6 1-567,1 0 0,-6 6 0,1 4 0,-1 4 1,1 3-21,-1 2 1,-4 2 0,3-4-1,-2 4 86,-3 1 0,0-5-327,2 2 1,-3-1 0,4-1-120,0 2 1,2-2 41,6-7 1,2-4-1,3-6 0,5 0-2101,3 0 2405,8-6 0,7-9 0,9-7 0</inkml:trace>
  <inkml:trace contextRef="#ctx0" brushRef="#br0">19621 11259 12028,'-5'-28'-475,"-1"1"0,0 3 1,-1 4 1329,4-1 1,3 6-333,5-4 1,-2 8 0,6 3-1,3 0 1,2 1 80,5 1 1,-4 8-1,4 9 1,-4 5-429,-6 3 1,4 6 0,-5-2 0,1 6-248,1 4 0,-7-1-641,2 6 235,-4-7 1,-1 9 0,0-7 0,2-2 0,1-1-1526,2-1 1,-1-7 2016,-4-3 1,0 3 0,0 0 0</inkml:trace>
  <inkml:trace contextRef="#ctx0" brushRef="#br0">19834 10847 10990,'-9'-19'-921,"1"0"1652,1 2-591,3 7 0,5 6 291,4 8-431,3 4 1,13 13-1,1 1 1</inkml:trace>
  <inkml:trace contextRef="#ctx0" brushRef="#br0">20204 11288 8968,'-14'0'656,"-1"0"-263,1 0 401,6 0 1,-3-2-1,8-1-509,5-2 1,6-1 0,11 3 0,3-3-416,0-2 0,6 5-152,1-2 0,-1-2 0,5 3 0,-3 1-31,-1 1 0,-1 2 274,1 0 1,-7 5-1,-3 1 1,-4 2-65,0 3 1,-6 0 25,1-1 0,-7 2-8,2-2-135,-4-4 0,5 0 0,4-6 0,3-1-474,1-4 0,6-5 197,4-8 1,4 0 498,6-6 1,8 1 0,9-6-1</inkml:trace>
  <inkml:trace contextRef="#ctx0" brushRef="#br0">21114 10947 8987,'-14'-7'103,"-1"6"422,1-4 1,0 0 1062,0 5 0,6 3-699,3 12 0,3 0 1,4 4-1,3 5-328,4 3 0,1 6-263,4 0-597,-3 7 1,11-9 0,-4 7-1,0 0 1,1-1-492,2-4 1,-5-3 0,4-3 0,-1-4-4100,0-4 4884,0-3 1,-5-8 0,1-2 0</inkml:trace>
  <inkml:trace contextRef="#ctx0" brushRef="#br0">21199 11131 8987,'-8'-42'-253,"2"5"520,6 4 1,6 5-1,4 4 1,4 5 1283,5 3 0,1 4-794,4 2 1,3 4 0,-3 6 0,1 0 309,-1 0 1,1 2-828,-6 2 1,-2 4 0,-7 8 0,-6 1-188,-2 2 0,-8 2-718,-4-2 1,-4-3 0,-3 4-1,-4-1-976,-1 0 0,3 5-1706,-5-5 3348,7 0 0,-4-5 0,7 0 0</inkml:trace>
  <inkml:trace contextRef="#ctx0" brushRef="#br0">21896 10947 13837,'-14'-7'713,"-1"6"1289,1-4 0,0 3-966,0 2 1,-1 7-1,3 2-1073,2 4 0,4-4-166,6 1 0,2-5 1,4 2-1,7 0 232,4-4 1,8-1-484,-1-2 0,3-2 0,1-3 0,1-4-554,-1-4 0,1-1 1019,-1 0 1,-4-5 0,-2 0 0,-2 1 1047,-2 3 1,-3 5-477,0 1 0,-1-1 261,0-4-2013,-6 6 1,5 3 1185,-4 10 1,4-3 0,1 4 0</inkml:trace>
  <inkml:trace contextRef="#ctx0" brushRef="#br0">22422 10577 8522,'-6'-22'346,"-2"3"1800,0 3-868,1 2-799,7 6 0,2 2 1,1 7-1,3 4 0,1 5 1,1 2 1080,0 2 0,-5 7-1597,1 3 0,3-2 1,-2 1-1,-1 3-563,3 1 0,-6-1-182,4-2 0,-4 1 1,1-4-1,1 1-509,2 3 0,0-4 1291,-5-2 0,6 3 0,2 0 0</inkml:trace>
  <inkml:trace contextRef="#ctx0" brushRef="#br0">22464 10932 8522,'0'8'555,"2"-1"-357,3-7 0,4 0 58,10 0 0,3 0 0,7 0-256,-1 0 0,7 6 0,1 2 0</inkml:trace>
  <inkml:trace contextRef="#ctx0" brushRef="#br0">20773 11942 11710,'7'-16'60,"-2"-1"1,-3-2 0,-1 1-1,3 2 1127,0 2 0,1 8 0,-5 8 0,0 10 0,0 10-212,0 5 0,-5 3 1,1 3-1,0 4-674,3-1 0,1 5 0,0-3 0,0 3-1781,0 2 0,5 2 771,-1-2 0,6 1 0,-4-10 0,0-3-3487,1-1 2358,4-1 1510,-10-14 1,4-2-1,-10-13 1,-4-2 0,-4-4 126,-1-8 1,0-2 0,0-6-1,1 1 909,3 4 0,-1-3-302,7 1 0,-1 0 0,5 4 0,0 1 981,0 0 0,11 5-821,3-1 0,11 7 1,2-2-1,6 2-14,4-2 0,1 4-802,4-4 0,-1 3 0,-3 2 0,-4 0-1978,-4 0 0,-4 0 691,-2 0 1537,-3 0 0,-7 0 0,0 0 0</inkml:trace>
  <inkml:trace contextRef="#ctx0" brushRef="#br0">20545 12880 8271,'0'-19'247,"0"0"0,0 2 723,0 1 0,2 8 1,1 7-1,2 8 1,-2 12 83,-2 7 1,-1 8-1,0 4 1,-1 3-1110,-4 2 0,-3 0-11,-6-1-355,6 1 1,-9-2-1,2-1 1,-2-4 0,-2-1-993,0-4 1,-5-9 0,5-7 675,2-9 0,3-12 599,4-9 1,4-12-1,9-10 1,5-5-42,6 0 1,10-6-19,0 1 0,9 0 197,5 4 0,3 0 0,2 1 0</inkml:trace>
  <inkml:trace contextRef="#ctx0" brushRef="#br0">20588 13164 6100,'-10'0'205,"1"0"1,-2 2 479,-2 3 0,4-4 0,-1 6 700,-1-1 0,5-6-906,1 0 0,10-6 1,6-10-1,6-3-59,7-5 1,7-3-254,3-1 0,5-2 1,1-2-1,4-2 167,3-3 0,-4 10-556,-5-1 0,-7 9 0,1 0 0,-7 5-364,-6 4 0,-5 6-1019,-4 8 0,-4 6 1605,-6 9 0,7 3 0,0 6 0</inkml:trace>
  <inkml:trace contextRef="#ctx0" brushRef="#br0">20858 13179 8287,'-10'0'580,"1"0"395,6 0 1,-4-2-534,7-3 1,7 2 0,4-6 0,5-2 69,3-2 0,6-6-263,-1 0-206,-4-6 0,5 9 0,-4-5 0,-1 4 0,-1 1 219,-6 4-121,1 1 0,-12 4-81,3 7 0,-10 8 0,-5 11 0,-2 5-159,-3 3 1,6 0-730,0-4 484,5 4 0,-2-6 0,6 2 0,0-4 0,0-3-88,0-2 1,2-6-1,2-3 1,6-4 365,2-1 1,3-7 24,-1-8 182,0-5 0,0-10 1,1-2-1,-1-3 0,0 1 1168,0-1-974,0 2 0,-4 4 0,-2 1 1,-2 1-1,-3 3 832,-1 5 1,3 12-553,-1 7 1,3 9-404,-3 15 0,0 6 1,5 14-1,1 3 218,-3 5 1,4 5-253,-6 5 0,0 4 1,-5 10-1,0 5-62,0-40 1,0 1 0,-3 1 0,-2 0-314,-1-1 0,-2 1 0,-2-1 1,-1 0-1,-2-2 0,-2 0 1,0-2-1,0 0 7,-18 35 1,-2-16-640,-3-10 276,3-9 0,7-21 0,-1-4 0,3-7 0,3-9-419,9-10 1,2-13 0,7-12 0,2-5 410,1-4 0,5-4-693,7-6 1,1 0 1253,12 0 0,6 1 0,4-1 0,0 0 0</inkml:trace>
  <inkml:trace contextRef="#ctx0" brushRef="#br0">21412 13150 8334,'10'0'2250,"-1"0"1,-4 2-1395,5 3 1,-1 4-336,5 10 1,-4-2 0,-1 9-1,1 2-901,-2 4 0,3 2-48,-7 0 1,1-4-1,-5 3 1,-1-3-1258,-4-2 1,2-10 1092,-7-4 1,1-10 0,-6 0 0,3-9 29,2-9 1,4-7 535,6-7 1,2-7-1,2-5 1,6-4 164,2-3 0,9-2 47,3 2 1,4 2 0,5-2 0,5 4 119,3 5 1,-3 5-408,0 9 0,-6 10 1,1 11-1,-5 8-666,-4 9 0,-10 8 551,-9 11 0,-5 4 0,-5 5 0,-4 1 216,-4 0 0,-7-1 0,-4 1 0,2-2 0,-2-2 0,0-2 132,2-2 1,2-9 1133,5-7 0,6-9 31,0-5 1,7-10-826,2-5 1,11-4-1,8-5 1,0-3 26,1 0 0,-4-5-464,3 3 0,2 4 1,-2-1-1,-2 4-87,-1 3 1,-2-2 96,0 11 0,-4-4 0,-1 6 232,2 4 0,-3 7-38,2 11 0,-1-2 0,5 7 0,2 0 25,3-2 0,3 3-550,7-6 1,-1 0-1,2-6 1,2-4-733,1-4 1,2-5 471,-2-5 0,-2-4 0,4-10 0,-3-5-226,-5-3 0,-8-6 606,0 0 0,-5-7 0,-3 4 1,-3-2 229,-2 0 1,0 7 319,-1-3 1,-2 9 0,7 5 388,1 4 0,-3 5-339,1 11 0,-1 6 1,3 5-1,-1 7 802,1 5 0,-3 4-626,1 2 1,-4 1 0,3 1 0,-2 2 561,-3-1 0,4-1-1224,-3 3 0,-1-4 0,-7 3 0,-6-3-798,-2-2 0,-3-4-100,1 0 0,-5-7 0,0 0 0,2-6-950,1-6 1,2-5 76,0-5 1823,-1-2 0,1-14 0,0-1 0</inkml:trace>
  <inkml:trace contextRef="#ctx0" brushRef="#br0">22891 12965 8334,'0'-14'3262,"0"0"-1431,0 0-875,0 6 0,-6 9 1,-4 14-1,-4 7-217,-5 5 1,2 1-824,-7 0 1,7 1 0,-2-1 0,3 1-462,2-1 1,6-4-52,3 0 0,3-12 1,4 1-1,4-5-322,9-5 0,5-2 839,8-1 0,1 0 0,-1-1 0,-1-2 436,-3-2 568,3 0 0,-15 7 72,-2 3 1,-12 4-1067,-17 10 0,-3-3 0,-6 4 1,-1-1-926,1 0 0,1 5-20,3-5 1,-1-2-1,8-6 1014,4-1 0,5-13 0,8 1 0</inkml:trace>
  <inkml:trace contextRef="#ctx0" brushRef="#br0">23332 12994 8334,'-14'1'1467,"-1"4"1,1 3 214,0 6 1,0 2-1220,-1 3 0,-4 5 1,-1 7-1,-1 4-286,1 1 1,1-4-373,5 1 0,6-8 0,3-2-663,3-3 1,10-7 646,7-9 0,0-10 0,9-8 0,0-8 254,-2-5 0,-2-2-1,-5 1 0,-1 0 1,0-2-1,-1 0 223,-4 1 1,2-2-151,-6 7 0,4 3 1,-4 2-1,0 4-2308,1 0 2193,-4 7 0,11-4 0,-6 4 0</inkml:trace>
  <inkml:trace contextRef="#ctx0" brushRef="#br0">23673 13022 17793,'0'10'2796,"0"-1"-2560,0 2 1,-2 0-1,-1 0 1,-3-1-985,-2 1 1,3 0-471,-4-2 0,4-1 100,-4-3 0,5-10 355,0 1 536,2-14 0,8-4 0,5-8 1,8-3-1,8-5 221,5-3 0,12-2 0,0 1 0,7 1-613,7 3 0,-6 6 619,5 13 0,-3 0 0,3 11 0</inkml:trace>
  <inkml:trace contextRef="#ctx0" brushRef="#br0">22322 13975 8201,'-12'-14'747,"1"-1"0,3 1 0,0 1 0,1 7 1297,1 11 0,-3 6 1,4 17-1,2 7-1621,1 5 0,2 2 0,0 2 0,0 2-2027,0 2 728,0 5 0,7-8 0,0 0 1,3-4-1,-2-6 0,0-5 876,0-8 0,1-11 0,5-4 0</inkml:trace>
  <inkml:trace contextRef="#ctx0" brushRef="#br0">22308 14387 8201,'-6'-21'312,"4"-1"0,-4-8 1,6-1-1,0-1 1,1 4 1057,4 2 1,5 4-532,9-1 0,-2 4 1,7 8-1,1 3 1073,2 1 1,1 4-1602,1 8 1,4-2-1,-2 7 1,-2 2-313,-4 6 0,-7-3-1434,1 4 0,-4-4 0,0-4 1435,-1-2 0,0 1 0,0 4 0</inkml:trace>
  <inkml:trace contextRef="#ctx0" brushRef="#br0">21739 16591 8197,'0'14'627,"2"-2"-165,3-2 0,3-4 0,7-6 0,3 0-190,1 0 1,8-1 0,-1-6 0,6-5 198,0-6-317,4-7 1,-6 3 0,3-7-1,-3-1 1,-3-1 0,-3-2-1,-5 0 348,-4-2 0,-7 5 0,-3-3 0,-3 4 83,-2 5 1,-11 6-415,-4 8 1,-8 4 0,-1 6-1,-3 1-160,-1 4 1,-1 9 32,1 10 0,-1 8 0,3 2 0,3 3-42,9 2 1,2 1-366,7-2 1,0 3 0,7-4 0,4 3-366,8-2 0,7-3 418,7-7 0,2-6 1,2-4-1,3-7-56,1-7 1,2-5 0,4-9 0,1-9-284,0-6 0,-1-3 214,1-1 0,0-4 1,-1 0-1,1 0-1449,0-2 1884,-7 5 0,-1-11 0,-7 5 0</inkml:trace>
  <inkml:trace contextRef="#ctx0" brushRef="#br0">21896 16093 8197,'0'-14'337,"0"0"0,0-1 0,1 3 312,4 2 1,-2-7 0,7 3 0,1-4 335,1-2-754,9-2 0,-4-8 0,7-2 0,1-3 0,4 0 1,2-1-1,3 1 160,-3 1 0,-2 5 1,-4 7-1,-3 3-39,-2 7 0,-1 4-201,-4 8 1,-3 1 0,-1 4 0,-1 6 183,1 6 1,0 5-361,-2 7 0,4 1 1,-3 2-1,2 1-180,2-2 1,-4-1-535,-1-1 0,1-6 0,2 0 0,0-1-1450,-3 0 0,-1-5 2189,1 2 0,4-3 0,-5-2 0</inkml:trace>
  <inkml:trace contextRef="#ctx0" brushRef="#br0">22521 16647 8197,'8'-6'396,"5"-2"1,-5-8-1,3-1 280,3-2 1,-3 0-1,8 3 1,-2-1 0,1-2-1,1 2 525,-2 1 0,4 8 1,-2 3-1088,-2 4 0,-1 1 1,-4 1-1,0 4-37,-3 4 1,-6 6 0,2 4 1,-4 3-1,-1 6 1,0 1-346,0-1 0,0 0 31,0 1 1,0-5 0,0-2 0,0-2 145,0-2 0,2-3-1,3 0 1,3-8-1,6-2 1,0-3-553,0-2 1,5 0 80,0 0 562,7-7 0,2 0 0,8-8 0</inkml:trace>
  <inkml:trace contextRef="#ctx0" brushRef="#br0">21213 16662 8197,'10'-5'-137,"-1"-1"0,2-1 0,2-1 289,1 0 0,0 5 0,1-1 0,-1 2-394,0 2 1,0 0 0,0 0 0,-1 2 0,-3 2-341,-6 6 1,-2 2 581,-2 3 0,-6 5 0,-2 2 0</inkml:trace>
  <inkml:trace contextRef="#ctx0" brushRef="#br0">21256 16875 8197,'0'8'244,"6"-2"1,2-6-51,6 0 1,1-1-228,-1-4 0,5 2 1,0-7-1,-2 1 33,-1 1 0,4-5 0,3 5 0</inkml:trace>
  <inkml:trace contextRef="#ctx0" brushRef="#br0">20374 16946 7325,'15'-14'137,"-1"1"0,0 2 0,0 2-134,1-2 1,-1 3 0,0-2 0,0-2 27,0-6 0,1 2 0,-3-3 0,-1 4 280,-1 0 0,-7 1 0,0 2-28,-6 2 1,-5 4 0,-6 6 0,-2 0 365,-3 0 1,3 6-420,-3 4 0,4 7 0,0 3 0,3 3-122,2 2 1,-1-3-236,6 2 1,1-1 0,5 4 0,4-2-161,4-1 1,9-5-108,1 5 1,6-12 0,-1 3-1,3-4-937,1-3 1,5-2 846,0-6 0,1-6 484,-6-4 0,0-9 0,1-3 0</inkml:trace>
  <inkml:trace contextRef="#ctx0" brushRef="#br0">20844 16889 8197,'1'-8'979,"4"3"0,-2 4-858,7 1 0,-6 1 0,6 4 0,-1 5-339,-1 2 50,5 3 0,-7 0 1,5 3-1,-1 2 0,1 1 1,1-1-1,1-2-494,-3-3 1,2 0 323,-2-1 0,2 0 0,2-1 121,1-4 1,-6 2 431,1-6 1,-6 6 95,6-1 1,-7 2-177,2 2 1,-10 1-1,-4-1 1,-4 2 118,-1 3 1,-1-4-195,1 4 0,-2-3 1,-1-2-1,-2 1-40,2-1-332,1 0 0,3-4 28,4-1 1,3-7-112,6-2 0,1-2 395,4-7 0,3-1 0,6-4 0</inkml:trace>
  <inkml:trace contextRef="#ctx0" brushRef="#br0">26360 14885 8197,'-9'-19'104,"1"0"1,1 0 0,4 0-1,2 0 1,1 1 0,0 3 593,0 0 1,0 1-1,1 0 1,4 0 504,4 0 1,-1 1-201,2 3-824,-7 4 0,5 8 0,-3 2 1,3 8-1,1 3 0,1 6 1,1 1 77,1 3 0,2 2 0,1 2 0,-1-1-203,0 0 0,5 1-311,0-1 0,5-4 0,-4-2 0,1-3-55,-1-6 0,4-1-3,-5-7 480,6 0 0,-3-18 1,5-6-1,-2-8 0,-1-6 1,1-5-1,1-3 231,-3-1 0,3-1-143,-7 0 1,4 2-1,-4 3 1,-1 5 108,-3 3 1,0 13-358,-1 2 0,0 11 0,2 1 0,1 6 56,2 6 1,2 7-74,-2 8 0,-2-1 0,7 14 0,0 1 164,-2 4 0,3 4-74,-6-3 0,0 6 0,-5 4 0,-1 6 101,-4 2 0,-2 1-260,-7-5 0,-7 0 0,-4 0 1,-6-2 84,-7-3 0,-3-3 72,-1-6-148,6-7 1,-5-1 0,5-8 0,0-5 0,3-6-1550,3-5 0,8-2-523,3 5 1,5-6 2143,5-3 0,9-10 0,8-3 0</inkml:trace>
  <inkml:trace contextRef="#ctx0" brushRef="#br0">26261 14202 8277,'-23'0'-38,"3"0"0,6 0 0,0 0 0,1-1 878,3-4 1,4 2 0,8-5-541,2 2 0,4-6 0,8 3 0,3-5 0,5-4 0,4-2 98,5-2 1,4-2 0,5-4 0,1-1-82,0 1 0,-1-2 0,1-2 0,0-1 118,-1 1 0,-1 2-250,-3 2 0,-3 1 1,-7 3-1,-1 7 171,-3 6 1,-8 5-99,-7 6-96,-6 6 0,10 2 1,-5 8-1,1 1 0,1 4-34,1 1 1,2 1-1,1 4 1,2-2-635,3-1 1,-2-5 3,7 5 0,1-7 1,7 2-1,2-3 502,3-2 0,1 0 0,4 1 0</inkml:trace>
  <inkml:trace contextRef="#ctx0" brushRef="#br0">27853 14956 8285,'-9'0'-125,"-1"0"1,1-2-1,-1-1 1,1-2 360,-2 2 1,3 1 0,-2 2 587,-1 0 0,3 0 648,-1 0-565,6 0-653,-4 0 1,9 0-1,3 0 1,4 0 170,4 0 1,6 0-265,0 0 1,6 0 0,-1 0 0,2 0 138,3 0 0,-1 0-379,1 0 1,1 0 0,0-1-1,0-2-138,-3-2 0,1-4-357,1 4 0,1 0 0,-10 3-613,2-2 0,0 2 1187,2-3 0,-3 4 0,-7 1 0</inkml:trace>
  <inkml:trace contextRef="#ctx0" brushRef="#br0">28962 14870 9342,'13'-9'405,"-2"1"1,-2 2 0,2 1 0,2 0 0,3-1 0,1 0 165,2-1 0,5-2 0,-4 2 0,1 0-362,-1-5 0,6 0 0,-4-2 0,0-1 0,-3 1 0,-3-2 117,-2-3 0,3 2 0,-1-5 0,-5 0 33,-3 0 0,-3 4-136,-5-1-171,0 4 0,-11 2 0,-5 3 0,-5 4 0,-4 1 0,-2 1 0,-1 2-19,-1 5 1,1 5-31,-1 6 0,3 2 0,0 3 0,4 5-141,2 3 0,1 1-2,4 1 0,8 4 0,2 1 0,3 3-269,2 2 1,2-2 167,3 1 1,7-7-1,10 2 1,4-4-24,4-6 0,1-7 12,-2-6 246,-1-7 0,5 3 1,0-6-1,1-1 1,-1-4-77,0-5-196,-6-2 1,0-2-1,-7-1 1,-1 1-1,-5 0-1674,-1 0 1,-5 4 1951,1 1 0,1-1 0,4-4 0</inkml:trace>
  <inkml:trace contextRef="#ctx0" brushRef="#br0">29730 15140 8072,'14'-14'253,"0"0"1,2 0-1,3 1 1,5 2-1,2 3 276,3 2 1,-2-4 0,-2 6 0,-3 2-1,-1 5 1,-5 7-284,-5 2 0,-5 4 0,-8 3 1,-4 5-288,-8 3 0,-2 1 1,-8 2-1,-1 0 23,-2-1 0,-1 2 1,1-9-1,3 0 169,5-3 1,10-3-3,4-2 1,5-4 0,8-2 0,11-2 386,12-3 0,15-8-758,6-4 0,10-4 0,3-2 1,0-3-1285,-4-1 1,-4 2 786,-5 7 1,-9-2 718,-10 2 0,-3-2 0,-2-3 0</inkml:trace>
  <inkml:trace contextRef="#ctx0" brushRef="#br0">30697 15027 8072,'-15'0'1315,"3"-2"-118,2-3 0,5 4 0,10-4 668,5 4-1654,9 1 1,0-2 0,7-1 0,4-2 0,2 2-1,1 0 1,0 0-627,-1-2 0,0-1 460,1 1-1281,-3 3 0,5-9 0,-9 5 1236,-2-2 0,3-2 0,-5-4 0</inkml:trace>
  <inkml:trace contextRef="#ctx0" brushRef="#br0">31322 14913 8072,'2'-16'365,"2"-3"0,9 3 261,6-2 0,6 0 1,-1 1-1,3-4 431,1-1 1,-1 3-776,-3-5 0,1 6 1,-4-5-1,-2 1-66,-4 0 1,-2 5-101,-8-2 1,-4 3-1,1 2 1,-8 1-31,-9 4 1,-8 2-47,-1 7 0,-4 2 1,-4 3-1,-1 4 149,1 4 1,2 7-174,2 4 1,1 3 0,3 1 0,5 2-112,3 4 1,9-3-41,2 7 0,10-5 0,4 4 0,7-3-415,8-2 1,1-4 270,13-4 1,6-3-1,8-9 1,3-2-334,2-6 1,5-2 170,-1-2 0,6-2 0,-7-4 0,-5-7-736,-6-4 0,-6-3 246,-5 1 931,-4 3 0,-5-11 0,-1 5 0</inkml:trace>
  <inkml:trace contextRef="#ctx0" brushRef="#br0">31948 14828 8072,'0'-14'840,"0"-2"0,0-2-224,0-1 1,6 0 0,4 5 0,4 0 1337,5 0 1,-2 6-1486,7 3 0,-5 4 1,3 1-1,-2 3-89,-2 6 0,-2 1-840,-2 9 0,-6 3 0,-4 0 0,-2 2-794,-2-1 0,-2 1 900,-2 4 1,-3-6-1,-4-1 1,2-2-565,-2 0 0,4 0 658,3-5 1,-3 0 772,3 1 1,0-3-121,9-2 1,3-2-1,6-5 1,1 3 340,-1 2 0,0-3-333,0 4 1,-4-1-1,-2 3 1,-2-1 208,-3 1-676,-1 8 1,-9-4-1,-4 4 1,-5-3-309,-3-2 1,-4-1-262,4-4 1,-5-2-1,5-6 1,2 3-629,1 0 1,2 1 428,0-5 834,6 0 0,8-6 0,8-2 0</inkml:trace>
  <inkml:trace contextRef="#ctx0" brushRef="#br0">32545 14899 8091,'6'-14'744,"2"1"1,6 2 0,1 3-6,-1 2 0,6 1 1,2 5-1,2 0-621,0 0 0,-5 0 0,3 0 0,-2 2-1066,-2 2 1,-2 3 819,-2 2-2755,0 4 2883,-6-5 0,5 6 0,-6 0 0</inkml:trace>
  <inkml:trace contextRef="#ctx0" brushRef="#br0">32858 14956 8091,'14'0'-456,"0"0"0,5 0 1113,0 0 1,0 0 133,-5 0-863,0 0 0,5 0 0,0 0 0,-1 0 72,-3 0 0,6 0 0,1 0 0</inkml:trace>
  <inkml:trace contextRef="#ctx0" brushRef="#br0">33313 14984 8091,'0'-20'0,"4"4"0,1-3 1612,6 3 0,-3 2 1,6 1-1,0 2 0,1 3 1113,-1 2-3436,-6 1 0,0 5 0,-5 2-2480,2 2 3191,-1-2 0,-10 11 0,-2-5 0</inkml:trace>
  <inkml:trace contextRef="#ctx0" brushRef="#br0">29019 15837 8287,'5'-9'0,"1"1"0,2 0-195,3 0 0,8 5 1,5-2-1,2 3 1,6 2-1,4-1 373,7-4 1,8 4 0,-3-4 0,3 3-211,3 2 1,3 0-1,1 0 1,-1 0-291,-7 0 1,-4 0 321,-3 0 0,-7-6 0,-1-2 0</inkml:trace>
  <inkml:trace contextRef="#ctx0" brushRef="#br0">30426 15866 8260,'8'-21'1214,"5"5"-1522,-4-3 1,10 10-1,7 4 1,4 3 39,3 2 0,6 0 0,-1 0 1,3 0-185,2 0 1,0 0 144,-1 0 307,1 0 0,6 0 0,1 0 0</inkml:trace>
  <inkml:trace contextRef="#ctx0" brushRef="#br0">32090 15965 8180,'13'-2'0,"-1"-1"0,1-3 722,3-2 0,3 3-209,0-4 1,4 6-514,10-2 0,4 3 0,5 2 0</inkml:trace>
  <inkml:trace contextRef="#ctx0" brushRef="#br0">26687 16704 8235,'-22'0'387,"-3"0"1,7-1 72,6-4 0,1 2 1,11-5-1,6 2-174,5 2 1,10-2 0,2 0 0,6-1 0,2 0 0,4 0 1,1 1 0,7-5 0,6 3 0,0-1-126,0-1 1,9 5 0,2-3-1,5 2-94,3 3 1,3 1-220,-9 2 92,-1 0 1,-7 0 0,0 0 0,-2 0 0,-8 0-1,-7 0 1,-9 0-903,-4 0 892,-4 0 0,-13 0 1,-9 0-1,-11 0-67,-9 0 0,-5 0 121,-1 0 0,1 0 0,2-1 0,3-2 54,1-2 1,2-6-1,7 1 1,2-2 49,5-3 1,10 1 0,8 0 0,7 0 109,9 0 0,9 1 479,0 3-490,9 4 1,-1 6-1,4 0 1,-2 0 0,-7 3 416,-6 7 1,-12-1-1,-5 12 1,-7-1-251,-7 4 0,-8-2-813,-6 2 1,-4 0 0,-5 2 0,-5 0-1144,-3-3 0,5-5-2002,3 1 3603,4-3 0,0-2 0,1 0 0</inkml:trace>
  <inkml:trace contextRef="#ctx0" brushRef="#br0">28237 17330 8231,'-19'-24'1602,"0"4"-320,2 4 1,7 6 0,7 15-1,5 5-881,2 2 1,7 7 0,-1 0 0,4 0 0,3 0 0,4 0-373,1-2 1,2 4 0,4-4 0,1-3-421,-1-2 0,7-5 0,3 3 0,3-5-532,1-4 1,3-12 707,2-3 0,-7-11 0,1-2 1,-7-5 490,-7 1 0,-5 1 584,-7 1 1,-15 28-830</inkml:trace>
  <inkml:trace contextRef="#ctx0" brushRef="#br0">28793 17286 20004,'0'3'2,"-2"39"91,2 6 1,0 2 0,2 9 0,1 2-426,2 6 0,4 2-253,-4 2 1,-2-1 0,-9-4 0,-8-4-1134,-8-4 0,-7-3 1006,-4-2 0,-3-6 0,-7-11 0,2-7-613,3-9 1,5-10 1324,9-5 0,4-17 0,5-3 0</inkml:trace>
  <inkml:trace contextRef="#ctx0" brushRef="#br0">27640 16477 8430,'-37'22'0,"-4"-2"0,5-5 0</inkml:trace>
  <inkml:trace contextRef="#ctx0" brushRef="#br0">8759 10904 8486,'-49'0'0,"4"0"0,-2 0-200,15 0 0,6 0 0,11 2 0,0 2 1,-3 4-1,1 2 0,3-2 0,2-1 0,1 0 2820,-1-1-2358,-2-1 0,12-4 1,7 3-1,9 0 114,10-1 0,2-1-354,17-2-30,9 0 0,8-5 0,8-1 0,5-2 0,6-3 0,-37 5 1,1-1-1,1 0 0,1 0-149,-1 0 0,2 0 0,2 0 0,0 0 118,-1-1 1,1 2-1,1 0 1,1 2-1,2-1 1,-1 1-1,1-1 1,-1 0-103,-2 1 1,0 0 0,-3 1 0,-1 0 0,36 3-1,-5 0-722,-4 0 0,3 6 498,-4 4 0,3 2 1,-9 3-1</inkml:trace>
  <inkml:trace contextRef="#ctx0" brushRef="#br0">12213 11075 8405,'24'-2'70,"-2"-1"1,2-3 256,3-2 1,6 4 0,14 0 0,7 4 0,8 3 0,9 3-203,8 2 1,-32-4 0,1 0 0,1 1 0,1-1 0,2-1 0,0-1-311,3-1 1,1 0 0,1-1 0,1 0-1253,5 0 0,2 0 1275,5 0 1,1 0 0,-3-1 0,1 0 0,5-1 0,1-1 161,-1-1 0,0-1 0,0-2 0,1-2 0,2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22038 13847 8547,'-2'-13'1001,"-1"2"0,-2 2 0,2-2 11,2-2 0,2 0 1,4 4-1,5 2 0,2 3-973,2-1 0,-4 0 1,1 5-1,3 0-317,4 0-659,0 0 0,1 5 0,2 1 0,1 1 937,3-1 0,9 5 0,2-3 0</inkml:trace>
  <inkml:trace contextRef="#ctx0" brushRef="#br0">22692 13961 7895,'6'7'-815,"-3"1"815,7-3 0,-1 3 0,6 6 0</inkml:trace>
  <inkml:trace contextRef="#ctx0" brushRef="#br0">22692 14359 8242,'-13'9'2,"4"1"0,3-1 0,6 5 0</inkml:trace>
  <inkml:trace contextRef="#ctx0" brushRef="#br0">22521 14686 8292,'-20'-7'0,"4"4"2537,-3-6-3145,10 5 1,2 0 607,7 8 0,0 11 0,0 7 0</inkml:trace>
  <inkml:trace contextRef="#ctx0" brushRef="#br0">22166 14941 8160,'-21'0'0,"6"-6"4002,-4-3-3899,9-4 0,5 5-263,10 3-822,-3 4 1,9 7-1,-6 4 1,-2 2 981,-2 2 0,-2-6 0,-4-3 0,-3-2 0,-8 0 0,-3 2 0,-4-2 0,-4-1-228,-2-2 1,-1 0 0,-1 0 0,-2 0 1733,1 0 0,3 0-971,6 0 0,-2 0 0,6 0 0,1 0 79,2 0 1,7 0-251,-1 0-539,7 0-618,-3 0 0,4 0 271,-2 0 0,-4-2 0,-7-1 0,0-3 102,-4-2 1,-3 0 320,-7-1 1,-6-4 0,-4 3-1,-7-2 49,-6-2 0,3-1-44,2 1 1,2-5-1,3 0 1,-1 0-381,0-1 0,9 2 242,5-5 173,1-1 1,12-3 0,-3 2 0,3 1 0,2-1 956,0-2-585,6 5 1,-3 0 0,5 4 0,-1-1 0,1 2 471,3 1 0,1 2 1,2 0-1,0 0 403,0-1-1646,0 1 382,0 0 0,0 5 1,0-1-1,0-1-1482,0-2 1146,0-1 0,-1 2 0,-3 0 0,0 3-382,1-2 0,-4 3 452,2-1 1,1-1-1,4-4 1,0 0-133,0-1 1,0 1 457,0 0 1,0 0 0,0 0 0,1-1 15,4 1 0,-2 0 330,7 0 1,-6 1 0,4 2 0,0 2 827,0-3 0,3 0-757,8-2 1,-1-1 0,5 1 0,2 0 436,2 0 1,3 0-52,4-1-990,-4 7 0,9-4 1,-6 4-1,0-2 0,2 2 1,1 2 202,1 3 0,4-5 0,-5 0 0</inkml:trace>
  <inkml:trace contextRef="#ctx0" brushRef="#br0">21725 13847 8417,'-14'-14'0,"0"-2"0,1-2 2035,4-1 0,4 0-1436,10 5 0,-2 2 1,6 1-1,2 3-292,2 1 0,1-2-860,0 4 1,2 0 0,3 5 0,3 0 552,0 0 0,12 7 0,-4 1 0</inkml:trace>
  <inkml:trace contextRef="#ctx0" brushRef="#br0">22393 13818 8363,'-14'-6'2860,"2"-2"-1716,2-6 554,4 6-1698,6-5 0,6 18 0,2-3 0</inkml:trace>
  <inkml:trace contextRef="#ctx0" brushRef="#br0">21953 13036 8181,'-22'-22'313,"7"2"1,14 6-1,10 1 1,15 3-1,11 6-183,6 2 1,-3-3 0,-2 1 0,-1 1-590,-4 1 1,-1 2 0,-1 0 0,1 0 0,3 0 0,5 0-889,3 0 1347,-5 0 0,12 0 0,-4 0 0</inkml:trace>
  <inkml:trace contextRef="#ctx0" brushRef="#br0">22919 13008 8181,'57'0'198,"-5"0"1,2 0 0,1 0 535,1 0 1,4 5-353,-8 0 0,-3 1 0,-3-1 0,-7 4 148,-6 4 0,-9 1-172,-5 0-693,-3 0 1,-2 2 0,-1 1 0,-2 4 334,-2 1 0,1 2 0,4 4 0</inkml:trace>
  <inkml:trace contextRef="#ctx0" brushRef="#br0">23701 13591 8055,'-12'6'0,"4"4"952,8 2 1,14 9-791,15 3 0,4 4 0,6 5-162,-1 5 0,-6 3 0,2 2 0</inkml:trace>
  <inkml:trace contextRef="#ctx0" brushRef="#br0">23744 14913 7962,'-14'-28'2557,"6"5"0,8 5 0,11 3-2307,13 6 0,4 1 1,-4 5-4935,-5-2 4684,-3 0 0,-15 18 0,-2 3 0</inkml:trace>
  <inkml:trace contextRef="#ctx0" brushRef="#br0">23246 15254 7937,'-42'0'0,"1"-1"3253,3-4-2739,9 3 0,21-4-710,13 6 1,6 6-1,3 4 196,1 2 0,-7 9 0,-2 1 0</inkml:trace>
  <inkml:trace contextRef="#ctx0" brushRef="#br0">22493 15652 7958,'-77'0'833,"9"0"1,14 0 710,14 0 1,21 2-1278,10 3-421,-1-4 0,-2 12 1,-7-4-1,1 2 0,3 0-434,0-1 0,3-1 0,1 6 0,0-3 588,-5-2 0,-5 2 0,-7-4 0</inkml:trace>
  <inkml:trace contextRef="#ctx0" brushRef="#br0">21626 15851 7958,'-65'8'1104,"3"-3"1,10-3-608,5-2 0,9 0 665,5 0 1,9 0 0,5 0-130,3 0-3836,8 0-884,2 0 3687,6 0 0,-6-7 0,-2-1 0</inkml:trace>
  <inkml:trace contextRef="#ctx0" brushRef="#br0">20801 15809 7958,'-46'-4'304,"0"1"0,4 0 0,-1-2 664,0-1 1,1-2-512,-31-12 1,16 4 0,8-3-1,3 3 1,4 0 106,5-3 0,7 2 0,7-5 0,4 0-779,3 0 1,8-2-198,3-4 0,4-1 1,1 1-1,1-1-1468,4 1 1,3-1 1126,6 1 0,-1-2 1,-4-2-1,-4-1 753,-3 2 0,-12 1-163,-9 1 1,-4 1-1,-17-1 1,-4 1 1321,-7-1 1,-4 1-105,-2 0 1,0-1 0,2-1-1,3-1 696,4-3 1,12 0-1360,8 0 1,5 4 0,11-4 0,2-1-288,6-3 1,15 0-999,8-5 1,8 4 0,7-10 0,7 2-2935,5-1 3827,8 1 0,-4-2 0,7-2 0</inkml:trace>
  <inkml:trace contextRef="#ctx0" brushRef="#br0">20104 13904 7958,'-6'-51'0,"-2"1"1150,-6 2 1,6-1 0,3-6 0,4 1 1052,1 1 1,1-1-1781,4 6 1,4 4 0,10-5-1,7 2-1239,5-1 0,7 6-225,10 4 1,2 6 0,9-2 0,2 2 1040,6 4 0,-4-10 0,0 8 0</inkml:trace>
  <inkml:trace contextRef="#ctx0" brushRef="#br0">21185 12809 7964,'0'-22'1779,"8"-3"-306,6 6 1,13 4 0,12 8 0,7 0 206,6 4 0,4 1-2084,0 2 1,8 0-1,2 2 1,5 3-1867,5 4 0,1 2 286,-37-6 0,1 0 1984,1 1 0,0 0 0,37 2 0,-37-1 0,1 1 0</inkml:trace>
  <inkml:trace contextRef="#ctx0" brushRef="#br0">22578 12752 8021,'22'0'0,"-1"0"2941,-7 0 1,0-1 3860,1-4-5373,-1 3 0,-6-6-601,-4 4-1969,-2 2 0,-2-3 0,0 10 1141,0 4 0,0 4 0,0 1 0</inkml:trace>
  <inkml:trace contextRef="#ctx0" brushRef="#br0">25635 12894 8305,'-6'-28'160,"-2"-1"1,-5 3-1,4 0 1,4 4-1,5 0 256,5 0 0,3 0 0,6-2 0,2 5-199,3 3 0,-2 2 1,7 2-1,-1 2 1,1 4-1,0 1-18,1 0 0,-4 2 0,-3 9 1,-2 7 121,-1 4 1,-3 10-315,-2 2 0,1 1 0,-7 6 0,0 0-112,-3 1 1,-1-1-78,0 2 1,-1 1 0,-3-5 0,-2-3-213,-2-1 0,0-3 125,-1-3 0,-4-10 0,4-9 47,-4-4 0,5-13 264,3-7 1,4-13 0,1-7 0,1-7 373,4-6 1,5 1-151,9-1 0,-2 1 0,7-2 0,1 4 472,2 5 1,0 6-436,-4 14 1,3 5-1,-7 10 1,-2 5 134,-1 8 1,-4 8-112,-2 7 0,1 11 0,-5-1 0,1 2-202,-1 4 1,5-5-757,-2 3 0,-1-3 0,2-1 0,1-1-1282,2 0 1913,7-5 0,-4-3 0,4-6 0</inkml:trace>
  <inkml:trace contextRef="#ctx0" brushRef="#br0">26118 12041 8883,'-22'-27'280,"3"8"1,10-7-1,6 4-129,6 4 0,0 7 1,8 2-1,3-1 778,4 2 0,7 2 0,-1 6 0,3 0-14,1 0 0,-1 0-1044,-3 0 1,1 8 0,-6 4 0,-2 7-176,-1 4 1,-8 0 249,-3 6 0,-4-1 1,-2 1-1,-4-1-311,-5 0 1,-2 1 195,-3-1 0,6-1 0,0-3 0,-1-5-350,2-3 201,2-2 0,7-6 0,4-4 318,5-2 0,15-2 0,5 0 0</inkml:trace>
  <inkml:trace contextRef="#ctx0" brushRef="#br0">26559 12937 8169,'0'-28'257,"0"1"0,0 3 0,2 5 1,3 3-1,4 4 625,4 2 1,1-1 0,0 6 0,0 4-523,0 4 1,-4 6 0,-2 10 0,0 5 0,-2 3-1,0 1-843,-2 1 1,-1 1 0,0 1 0,3 1-481,2-5 0,-5 1 963,2-4 0,9-4 0,2 1 0</inkml:trace>
  <inkml:trace contextRef="#ctx0" brushRef="#br0">27014 12766 8481,'14'-3'84,"1"-3"1,0-5 0,4 0 0,5 0 0,3 1 0,3 1 601,3-2 0,-3 0 1,3 0-1,-3 3-969,-1 1 1,-1-2-1,-1 4 1,-2 0-1,-3 1-2424,-1-1 2707,-2-6 0,-11 3 0,-2-6 0</inkml:trace>
  <inkml:trace contextRef="#ctx0" brushRef="#br0">27284 12525 8465,'-20'0'1181,"4"0"-740,-3 0 0,10 6 1,4 3-1,3 4 516,2 1 1,7 7-737,2 3 0,4-2 1,1 1-1,0 3-612,0 0 0,1 3 391,-1-1 0,6 1 0,2-1 0</inkml:trace>
  <inkml:trace contextRef="#ctx0" brushRef="#br0">27668 12439 8310,'0'-34'0,"2"4"0,4 7 1073,8 8 1,5-1-1,7 11 1,-3 4 434,2 4 0,-4 9-1171,-2 7 0,-3 7 1,-4-1-1,-2 5-427,-5 3 1,-4 2-112,-1-2 0,-1-1 1,-4 4-1,-5-1-912,-2-4 1,-2-1-352,-1-1 1009,1-7 1,-3-2 0,1-5-575,3-1 1241,9-6 0,-1-10 1,10-11-1,6-5 1,6-6 172,7-6 1,7 1 0,4-4-1,0 3 492,0 2 0,-2 1 571,-5 3-831,-6 4 1,4 7 0,-7 5-291,-2 8 1,-8 8 0,-4 9 0,-3 4-508,-2 1 1,0 0-849,0 2 0,0 1 0,0-6 1028,0-2 0,-7 6 0,-1-1 0</inkml:trace>
  <inkml:trace contextRef="#ctx0" brushRef="#br0">28095 11828 8406,'6'-35'0,"5"5"0,6 7 1297,7 2-958,3 8 1,1 2 0,1 7-1,-2 0 1,-4 3 0,-4 2 0,-3 4 66,-2 5 1,-6 2 0,-3 3-1,-3 0-244,-2 4 1,-2-1-86,-3 5 0,-3 1 1,-6 3-1,2-2-217,2-1 1,-1-2-34,6 2 0,1 1 0,4-5 0,0 1-475,0 0 1,6-2 179,3-5 0,6-5 468,4 1 0,-4-1 0,6 5 0</inkml:trace>
  <inkml:trace contextRef="#ctx0" brushRef="#br0">26502 14501 8246,'15'-5'-300,"-3"-1"0,1-2-166,1-3 431,-3-2 1,16 4 0,-3-1-1,2-1 1,5 0 0,0 0-1,4 3 1,0 0 0,1 2 12,0 0 1,-4 1-1,1 5 1,-3-2-310,-2-3 331,-5 4 0,3-5 0,-3 6 0</inkml:trace>
  <inkml:trace contextRef="#ctx0" brushRef="#br0">27284 14558 8244,'30'-7'42,"3"-2"1,5-4 0,5-1 0,6 1-975,8 4 932,0-4 0,6 5 0,-6-6 0</inkml:trace>
  <inkml:trace contextRef="#ctx0" brushRef="#br0">29843 12766 8515,'-37'-6'350,"0"-5"1,4-5-1,8-3 1,9 2 0,10 1 3327,4 2-3726,8 6 0,2 2 0,7 6 0,0 0 0,3 0 0,1 0 0,0 1 0,1 4 48,4 4 0,3 10 0,1 3 0</inkml:trace>
  <inkml:trace contextRef="#ctx0" brushRef="#br0">29758 13705 8212,'-36'0'561,"7"0"1,14 1-12,8 4 0,15 3 1,14 6-1,2 0-762,0 0 0,-7-1 0,2-2 0,-3-1-259,-2 1 1,-4 3 0,-1 3-1,0 4-228,-1 1 0,3 2 699,-6 4 0,0 7 0,-5 1 0</inkml:trace>
  <inkml:trace contextRef="#ctx0" brushRef="#br0">29659 14458 8212,'-24'19'343,"0"0"0,7 2 5,-2-3 0,9-2-47,6 3 1,8-1-1,6-1 1,4 2-294,5-2 0,3-1-1593,7-2 1585,-1 1 0,1-1 0,-1 0 0</inkml:trace>
  <inkml:trace contextRef="#ctx0" brushRef="#br0">29730 15155 8153,'-14'14'727,"6"0"606,3 0-829,3 1 0,15 5 0,7 4 1,10 1-1,8 0 0,2-1 1,-2 0 434,-5-2 1,2 5-1901,-2-4 1,0 4 0,-4 2 960,-1-1 0,0 1 0,1-1 0</inkml:trace>
  <inkml:trace contextRef="#ctx0" brushRef="#br0">30099 15666 8045,'-9'-1'2417,"-1"-4"1,9 4-1885,1-4 0,8-1-545,11 1 1,8 0-1,7 5 1,3 0-588,2 0 599,-4 0 0,6 6 0,-5 2 0</inkml:trace>
  <inkml:trace contextRef="#ctx0" brushRef="#br0">32189 12141 8766,'-26'-19'765,"2"0"0,5 2 737,3 1 0,8 14 0,3 7 1,5 6-1478,5 3 0,-3 5 1,3 0-1,-4 0 0,-1 2 1,0 1-935,0 0 0,0 5 1,0-4-1,0 4-1152,0 2 2059,0 5 0,6-4 0,2 5 0</inkml:trace>
  <inkml:trace contextRef="#ctx0" brushRef="#br0">32076 13378 8358,'0'14'0,"0"0"0,1 0 995,4 1 0,4 5 0,10 4 0,5 3-2193,3 1 0,1 2 444,1 3 754,-1-3 0,1 5 0,-1-7 0</inkml:trace>
  <inkml:trace contextRef="#ctx0" brushRef="#br0">32090 14543 8232,'-29'15'859,"9"-1"1,6 3 0,7 7 210,6 9 0,7 7 0,5 2 0,5 1-2165,3 0 1,0-6-102,-5 1 1,0-1-1,-1 2 1196,-4-1 0,4-6 0,-5 2 0</inkml:trace>
  <inkml:trace contextRef="#ctx0" brushRef="#br0">32090 15382 8196,'-22'14'3012,"-4"1"-2245,8-1 0,0 0 1,9 2-1,6 1 462,6 2 1,5 5-914,6-5 1,6 5 0,2-6 0,1 1-774,-4 2 0,1-4-4013,-1 7 4470,0-7 0,2 4 0,1-7 0</inkml:trace>
  <inkml:trace contextRef="#ctx0" brushRef="#br0">31194 11558 8536,'-5'-24'71,"-1"2"0,-2 2 0,-1 2 1,-1 2-30,1 2 0,4 6 105,-4 4 10,5 8 0,-4-1 0,5 9 0,-1 2 0,0 5 0,3 4 0,1 6 187,0 2 0,0 14 0,0 0 0,0 9-595,0 9 0,0 5 172,0 3 0,-1-29 1,0 0-1,-1 4 1,0 1-1,-3 5 0,0 2-546,-1 5 0,-1 1 1,0 2-1,0 0 456,0 2 1,0 0-1,0 0 1,1 0 0,1 1-1,-1 0 1,2 1-1,0 0-118,1 3 0,0 0 0,1-2 0,1 0 215,3 0 0,1-1 0,-2-1 1,1-1-1,3 0 0,1-1 1,1 0-1,0 0-17,1 1 0,1 0 1,1-4-1,-1 0-6,-1 4 0,-1 0 104,0-2 0,0 1 0,0 1 0,0 0 0,0 0 0,-1 1 0,0 1 0,-1-1 0,-1 1 0,0 0-9,-1-3 0,0 0 0,2 2 0,-1-1 0,0 0 0,-1-1 0,0 3 0,0 0 0,0 3 0,0-2 0,0-3 0,-1-1 0,-2 1 0,0 0 0,0-2 0,0 0 0,0-1 0,0 0 0,0-1 0,0-1 0,0-2 0,0 1 0</inkml:trace>
  <inkml:trace contextRef="#ctx0" brushRef="#br0">31152 16903 8077,'0'43'-10,"0"0"1,0 36-84,0-4 1,0 3 0,0-2-1,0-4-94,0-4 0,0-5 171,0-6 1,0-1 0,0-4 0,0-7-79,0-5 1,-5-1 93,0-5 0,-6 5 0,3-3 0</inkml:trace>
  <inkml:trace contextRef="#ctx0" brushRef="#br0">25550 15766 8469,'-13'-16'265,"4"-1"1,4-2-1,5 2 1,5 1 62,4 1 1,16 1 0,9 0 0,5 1 75,4 4-238,6-4 1,6 10 0,10-5 0,3 2 0,6 3 0,2 1 0,3 2-26,0 0 1,-38 0-1,1 0 1,2 0-1,-1 0 1,-1 0-1,0 0-233,0 0 1,0 0 0,0 0 0,-1 0-928,2 0 0,0 0 955,3 0 0,-1 0 1,-2 0-1,0 0 1,0 0-1,1-1 0,-3-1 1,0-1-1,-1-1 1,0-2-300,39-6 0,-3-4 0,-13-1 0,-11-2 70,-12 1 0,-10-2 230,-6 1 1,-5-5-1,-10 5 1,-4 2 48,-4 1 1,-1 2 93,0 0 0,-6 1 0,-5 2 1,-5 1-60,-3-1 1,-4 5 3,4 1 0,-5 4 1,5 1-1,2 0 768,1 0 0,2 0-681,-1 0 1,3 1 0,2 4-1,6 4 28,2 4 0,2 6-8,0 0 1,5 6 0,1-1 0,2 3 212,3 1 0,-3 1-236,1-1 0,-1 5 0,2-1 0,-6-4 62,-2-2 0,-4-4-261,-2 1 0,-6-2 1,-9-7-1,-4 2-250,-4 3 340,-2-3 0,1 4 0,-1-6 0</inkml:trace>
  <inkml:trace contextRef="#ctx0" brushRef="#br0">15370 16662 8579,'0'-60'-56,"0"3"1,0 6-1,0 7 1,0 6-1,0 5 1,0 4 1044,0 6 1,0 7 0,0 6 0,0-1 2206,0-1-2986,0 4 0,1 2 0,3 7 0,2 4-201,2 4 0,0 6 1,3 5-1,-3 9-78,-2 7 1,3 7-34,-4 4 1,0 11 0,-7 15 0,0-32 0,0 0-65,-3 3 1,0 1-1,-1 3 1,-2 2 21,-1-1 1,-1 1-1,-3 3 1,-1 1-1,-3 5 1,-1 1 0,0 0-1,0 0 112,-2-1 1,0-1-1,3-4 1,0-2-20,0-6 1,1-2-1,1-4 1,1-1-1,-10 32 1,5-10-13,4-7 1,7-11-28,3-10 0,3-8 1,4-1-1,3 0 105,4-2 0,10-3 17,5-10 0,6 2 0,8-4 1,11-1 92,9 0 0,13-3-23,-31-4 0,1-2 0,7-1 1,2 0-1,4-4 0,2 0 1,6-1-1,1-1-27,5-1 1,0-2 0,2 0 0,1-1 0,0 0 0,1-2 0,1 1 0,0-1 67,0-1 1,1 1 0,1-1 0,1 2-57,-2 3 0,-1 0 0,-5 0 1,-1-1-1,-5 3 0,-1 1 0,-3 0 1,-1 1 72,-2 0 0,-1 0 0,0 1 0,0 1-119,-6 2 1,-2-1 0,-3-1 0,-4 1 0,21 0 0,-6 2-324,-6 1 1,-17 1-773,-7-4 0,-15 3-960,-9-2 1,-14 4 2013,-14 4 0,-7-8 0,-8 2 0</inkml:trace>
  <inkml:trace contextRef="#ctx0" brushRef="#br0">13564 16647 8448,'-22'-1'58,"3"-4"1,3-3 0,4-1 0,2-1 0,5-1 685,4-1 0,2-3 0,4 1 860,5 0-1322,-4 6 0,11 2 1,-2 6-1,0 0 0,3 1 1,1 4-1,3 8 47,0 9 1,0 3 0,-5 15 0,2 2-526,-1 4 0,-2 8-426,-2-2 1,0 3-1,0 2 1,-1-2-506,-4-3 1,4-6 873,-4-13 0,-1-7 1,2-20 134,1-11 0,0-17 205,-2-21 0,4-7 1,-3-12-1,2-4 398,2-4 1,1 1-77,-1 3 0,0-2 0,-1 8 0,-2 4 319,-2 7 0,-4 8-33,4 8 0,-5 11-194,0 22 1,-2 6-160,-2 23 0,0 2 0,0 14 0,0 2 624,0 5 1,0 2-854,0-2 0,0 2 1,0-7-1,0-1-1104,0-2 0,6-3 172,4-3 126,2-3 1,4-13-1,3-5 1,6-6-1,9-7-4041,8-8 4734,1-16 0,18-16 0,-2-15 0</inkml:trace>
  <inkml:trace contextRef="#ctx0" brushRef="#br0">14673 16477 9664,'-27'8'1198,"5"-2"-121,-6-6 0,7 6 0,12 4 0,4 2 939,3 3 1,2 5-1392,0 4 0,0 3 1,2 3-1,1 1-630,2 3 1,8 3-809,1-3 1,2 4 0,7-5-1,3-2-1362,0-1 1,9-6 2150,3 0 0,9 6 1,4 6-1</inkml:trace>
  <inkml:trace contextRef="#ctx0" brushRef="#br0">16251 18510 8271,'0'-29'198,"0"1"0,0-2 1,0 0-1,0 0 1,0 5-1,2 1 725,3 2 1,-2 4 0,5-1 333,-2 4-1008,5 7 0,-8 1 1,5 9-1,-2 4 0,-1 7 1,0 6 1022,0 3-1299,6 8 1,-5 0-1,5 5 1,-3-2 0,0 0-1,0 0 1,1 1-1086,-1-1 0,3-5 382,-6-4 0,4-7 1,-2 2 212,1-3 0,-4-10 726,6-6 1,-5-12 0,3-14 0,-1-5 41,1-7 1,-3-2 520,5 2 1,-1 4-1,5 5 1,0 1 431,1-1 1,4 14-998,0 5 0,4 7 1,-2 5-1,1 4-624,3 8 0,7 7-963,1 7 0,2 0 1380,-2 1 0,3-1 0,7 1 0</inkml:trace>
  <inkml:trace contextRef="#ctx0" brushRef="#br0">17161 18325 8316,'-36'8'0,"9"4"2205,13-2-1368,6 3 1,16 6 0,4 1 0,6 2-1,-1 2 3125,-1-2-3691,-2 5 0,0-5 1,1 6-1,-1 1 1,-1-2-1,-2-2 1,0-3-1265,4-1 0,3-9 394,10-7 0,4-3 1,14-4 598,6-3 0,6-9 0,13-8 0</inkml:trace>
  <inkml:trace contextRef="#ctx0" brushRef="#br0">22010 16804 8229,'-7'-29'43,"-2"1"0,-2 0 0,1 1 0,7 3 1,5 5-1,4 5 1379,2 4 0,-3-1 0,2 5-1044,0-2 0,-1 5 0,-3 0 1,4 6-1,0 8 0,5 6-79,0 7 1,2 11 0,2 9 0,2 11-134,1 10 1,-1 12 20,-10-34 0,-1 0-266,0 2 0,0 1 1,0 4-1,0 1 0,0 1 1,-1 1-1,-1 1 0,-1 1 1,-1 0-1,-1 0-59,-1 0 0,0-1 0,-4 0 0,-1-2 0,0-2 0,-1-2 0,-2-2 0,0 0-195,-3-5 0,1-2 1,-9 24 123,-5-20 1,4-7-1,-5-9 1,0-3-317,2-5 0,2-10 444,5-4 1,1-3 0,0-4-1,0-1 117,-1-2 0,1-6-13,0 2 1,6 1-1,2 0 240,-1 2-15,6 1 1,-4 5 0,10 1-1,6 3 242,6 0 0,7 7-330,9-1 0,11 1 0,13-2 1,10-4 172,7-3 1,-29-2-1,1 0-227,6 0 0,1 0 0,6-1 1,2 0-1,3-1 0,1-1 1,4 0-1,0-2-341,0 2 0,1-1 0,-4-3 0,1 1 332,-1 1 1,0 0 0,2-1 0,0 0 0,-1-1-1,0 0 1,-1 0 0,-2-1 31,-4 1 1,-2 0 0,0 2 0,-2 1-201,-4-1 1,0 0 0,1 1 0,0-1 0,-2-1 0,-1-1-1,0 1 1,-2 1-203,-3 0 1,-1 1 0,30-4-1,-12-2 1,-6 5-67,-3 4 1,-11-4 243,-9 0 0,-9 2 1,-5 6-1,-3 2-280,-2-2 0,0 4-182,1-3 1,-6 6 0,0-5-519,3-2 1075,-6-2 0,7 6 0,-6 1 0</inkml:trace>
  <inkml:trace contextRef="#ctx0" brushRef="#br0">21185 17131 8056,'-6'-33'569,"-2"-1"1,0 4 0,5 8 138,6 13 1,1 10 0,8 18 0,2 7 0,0 7 0,3 8-410,-1 5 0,-2 7 0,-3 0 0,-1 0-495,1-1 1,2-1 0,1-4 0,-2 2-427,-2-3 1,1-5 0,-6-14-1,-2-3-2289,-2-5 2556,-1-10 1,-6-17 0,-2-15 0,-1-12 622,-1-6 0,2-8 379,-1-3 0,-2 1 0,6-1 0,2 0 566,1 1 0,2 2-719,0 7 1,8 5-1,7 4 1,8 5-38,9 4 1,6 10-1246,9 9 1,4 10 0,7 7 0,4 9-3713,4 7 4500,4 10 0,1-1 0,-36-16 0,1 0 0</inkml:trace>
  <inkml:trace contextRef="#ctx0" brushRef="#br0">23175 18467 8152,'0'-28'697,"0"1"0,-1 2 0,-2 1 0,-4 0 899,-1 2 1,4 8-1,-6 9 1,-1 7-1113,-2 7 0,-5 9 0,-3 16 0,0 9 0,1 7 0,4 6-230,5 1 1,0 4-1,6 1 1,2-2-787,2-2 1,12-1 0,4-3-1,8-7-1004,7-9 0,0-14 956,7-10 1,3-9-1,4-18 1,0-15 153,-3-16 0,-3-18 479,0-9 1,-19 33 0,-3-2 0,-2-1-1,-3-1 1,0 2 0,-1 1 568,4-32 1,-11 6 53,-3 8 1,-11 11-1,-8 7 1,0 9-1584,-1 12 369,4 9 0,-5 10 0,9 4 1,2 6 537,6 7 0,2 4 0,2 6 0</inkml:trace>
  <inkml:trace contextRef="#ctx0" brushRef="#br0">23090 18865 8167,'-27'21'3884,"4"-7"0,19-6-1387,14-8 1,17 0-1782,1 0 1,12-2 0,2-2 0,10-6-544,8-3 0,7-7-1257,9-4 1,-2-3 717,-34 13 0,0 0 0,3-3 0,1-1 0,3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19138 12567 8335,'-10'5'-340,"2"1"1,0 2-1,2 3 1,0 2 49,2 1 0,4-8 0,4-6 292,0-7 1,7-6 0,-3-1 0,2 0-7,-1-1 0,-4 6 0,4-1 0,1-1-191,-2-1 195,4-3 0,-4 1 0,7 0 0</inkml:trace>
  <inkml:trace contextRef="#ctx0" brushRef="#br0">19237 12354 8335,'-5'-9'-57,"-1"1"0,-2 1-42,-3 4 0,-2 3 0,-1 5 0,0 6 342,0 6 0,0 1-222,-1 5-17,7 1 1,-4 3 0,4-2 0,0-1 0,5 1-1,6 1 1,6-1-392,4-2 0,8-5 102,2 1 285,4-3 0,2 4 0,-1 2 0</inkml:trace>
  <inkml:trace contextRef="#ctx0" brushRef="#br0">19209 12510 9856,'-5'-28'-34,"-1"0"1,-1 1-1,1 1 1,3 4-1,3 3 1,4 5 1883,6 3-1854,-4 8 1,5-2 0,-6 10 0,-2 4 0,-3 6-1,-4 4 1,-6 4 0,-4 6-106,-5 4 0,-3-3 0,-7 5 0,1-2 102,-1 0 1,-4 0 0,0-3 0,1 2 144,2 1 1,8-5-136,3-4 1,4-7 0,2 4 0,3-2-137,6 0 1,13-5 53,5-4 0,12-7 0,1 3 0,6-1 33,3 0 0,-3-1 54,5-4 1,-6 0 0,1 0 0,-5 0-3,-4 0-10,-3 0 1,-9-6-80,-2-4 0,-4 3-329,-6-3 1,0 5 422,0-4 0,13-1 0,2-4 1</inkml:trace>
  <inkml:trace contextRef="#ctx0" brushRef="#br0">20104 12283 9330,'21'-2'-158,"4"-2"1,5-6-1,3-4 1,1-3-1,0-4 1,4-1 294,3-3 1,7-1-1,-1 1 1,0 1-1,1-1 1,-1-3-105,-1-5 1,-2 3 0,-1-5 0,0 0-26,-1-3 0,-4-5 0,2-4 0,1-5-17,0-3 1,3-4 0,-9-2 0,0-7-22,-18 31 0,0-1 1,3-3-1,0-3-106,-1-3 1,0-1 0,1-3 0,1-2 0,-1-1-1,1-1 1,-1-2 0,-1-1 17,0-3 1,0-1 0,2-5 0,-1-2-9,2-6 1,-1-2 0,-6 24 0,1-2 0,-1 0 0,-2-1 0,0-1 0,0 0 0,2-3 0,0 0 0,1 0 159,1-3 0,0 1 0,1-1 0,0-2 0,1 0 1,-1 1-11,1-1 1,0 0-1,0 0 1,0 3-1,0 0 1,0 1-1,0 7 1,0 0 0,0 1-1,9-22 1,1 2 202,-1 4 1,1 2 0,0 7 0,2 3-149,-3 8 1,1 3 0,1 5 0,0 2 0,-4 5 0,1 1 0,4-1 0,0-1-47,4-2 1,1 0 0,2 1 0,0 1-37,2-1 1,1 0-1,0 1 1,1 1-1,-2 3 1,1 2-1,1 0 1,1 1-74,2 0 1,0 2 0,-1 4 0,-1 0 71,2 1 0,0-1 0,-1 1 1,-1 1-1,-1 3 0,0 1 1,-1 0-1,0 1-29,0-1 1,-2 2 0,29-7 108,-1 7 1,-14 1 0,-7 9-1,-8 2 99,-9 5 1,-9 0-159,-10 7 0,-6 4 0,-8 6 1,-6 3 306,-2 2 1,-9 2-358,-3 1 1,-1-6 0,0-3 0,4-3 813,5-2-1094,-1-6 1,19-3 0,2-10 26,14-4 0,9-10 183,6-5 0,8-4 0,8-4 0,1-3 125,4-1 1,0 9 130,-2-1 1,-9 10-1,-12 4 1,-6 8 412,-6 4 0,-9 4-275,-5 2 0,-5 9 1,-5 8-1,-5 1 180,-2 3 0,-4 3-417,-3 6 0,3-4 0,-3 3 0,3-2-92,2 3 0,0 2 0,0 7 0</inkml:trace>
  <inkml:trace contextRef="#ctx0" brushRef="#br0">23175 11146 26247,'0'-15'-3792,"0"1"1,0 0 2070,0 0 1747,0 6 0,-1 2 0,-2 7 0,-2 4 1,0 6-1,-1 5 178,-4 3 0,-2 6 0,-3-1 0,0 3 138,-4 1 1,-5 2-112,-9 3 1,-3 2 0,-7 4 0,-1-1 121,-4 2 0,-9 1-379,-9 2 1,29-20-1,0 1 1,-2-1-1,-1 0 1,-1-2 0,0 0 88,-2 0 1,-1-2 0,-3-1-1,-1 0 26,1 1 0,-1 0 0,-2 1 0,-1 0 0,1-3 0,1-1 0,1-1 0,1 0-97,0-2 1,1-1 0,2-1 0,1-1-105,-2-3 1,0 0 0,-1 0 0,2 0-1,1-1 1,0 1 0,-36 4-369,5-2 1,3-4 248,0 4 0,8-5 1,6 0-1,9-1-521,9 2 0,-1-3 251,7 3 1,0-4-1,6-1 1,2 0-742,1 0 1,5 0 594,-4 0 1,7-1 0,0-3 408,5 0-81,1-7 0,3 7 103,2-5 0,10 6 168,4-2 0,4 3 0,1 2 0,0 0-90,0 0 0,5-1 154,0-4 1,5 4-1,-5-4 1,0 3 1,1 2 0,-2 0 9,5 0 0,-5 0 0,1 0 1,-3 0 265,-2 0 1,0 0 77,0 0 0,-4 0 84,-1 0 1,-6 2-280,2 3 0,-5-2 1,-5 6-1,-4 1 364,-4-2 0,-1 4-475,0-2 1,4-2 0,1 1 0,-2 1-31,-2-3 0,5 6-164,4-3 0,2-3-1110,2 3-75,0-7 88,0 3 979,0-6 0,2 0 190,2 0 1,10 7-1,9 1 1</inkml:trace>
  <inkml:trace contextRef="#ctx0" brushRef="#br0">28749 8644 17030,'53'-4'46,"1"1"0,2 0 1,0-2-1,-2-2 0,0 0 1</inkml:trace>
  <inkml:trace contextRef="#ctx0" brushRef="#br0">27597 13392 17201,'14'-5'391,"2"-1"0,3-2 0,6-3-236,7-2 1,11-7-1,7-2 1</inkml:trace>
  <inkml:trace contextRef="#ctx0" brushRef="#br0">29460 12553 8278,'-10'0'-767,"1"0"842,5 0 0,-3 0 118,2 0-147,3 0 0,-10 2 0,1 1 0,-5 3 0,-5 2 0,-1 2-84,-3-3 1,-8 8-232,-5-1 225,-10 0 0,-2 8 1,-9-4-1,-4 2 1,-6 1-1,-6-1 1,0-2-188,-3-3 1,4 3 200,34-11 1,-1 0 0,-1 3 0,-1 0 0,-2-3 0,0-2-1,0-1 1,0 1-244,-1-1 1,0 0 0,0 1 0,-1-1 228,-2-1 0,-1-1 36,-3 4 1,0-1-1,2-2 1,-1 0-1,-2 2 1,-1 0-1,-1-2 1,0 0-1,-1 0 1,-1-1-1,-3 0 1,0 1-1,-1-1 1,1 1 58,-2 0 1,1 0 0,-2-2 0,0-1-81,5 3 1,-1-1 30,-2-1 1,0 0 0,3 1-1,-1 0 1,-3 1 0,0-1-1,-1 0 1,0-1 0,1 1-1,-1 0 1,1-1 0,0 1-1,-1 1 1,-1 0 14,-3 1 0,0 0 0,-2-2 0,1-1-15,0 2 0,0-1 5,-1-1 0,0-1 0,2 0 0,0 0 1,-4 0-1,0 0 0,-2 0 0,0 0 0,-3 0 1,0 0-1,0 0 0,0 0 0,1 0 1,0 0 64,1 0 0,0 0 1,2 0-1,0-1-58,-2-2 1,-1 1 0,-1 1-1,1 0 1,-1-1 0,2 0 0,3 1-1,2 0-17,1 1 1,0 0 0,1 3 0,0 0-1043,-2 2 0,-2 0 1023,-2 1 0,0 1 0,5-3 0,0 1 0,0 0 0,1 0 0,2-1 0,1 1 0,1 0 0,0 0 0,-1-1 0,0 1 0,0 0 0,1-1-17,0 0 0,0 0 0,-1 2 0,0-1-23,6-2 1,0-1-1,-3 3 1,0 0-1,2-2 1,-1 0 0,0 0-1,0 0 51,1 1 1,0-1 0,2-1 0,1 0 41,7-1 0,0-2 0,1 1 0,0-1 0,2-1 0,0-1 0,3-1 0,1-1-30,-35-8 1,17-1-2,18-1 0,2 4 0,11-3 0,8-6 0,8-6 0</inkml:trace>
  <inkml:trace contextRef="#ctx0" brushRef="#br0">21014 12582 9956,'-14'-15'-2316,"5"7"2480,-1 4 15,1 2 0,-6 2 1,1 3-1,2 5 0,0 8-57,3 4 1,6 9 0,-2 6 0,4 1-775,1 3 0,7 3 620,8 0 0,5 7 0,9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21654 10193 21026,'-43'-6'-479,"5"0"0,2-6 1,0 5-1,-1 0 1,0 4-1,0 2 1,4 1 573,3 0 1,0 0-1,-2 0 1,-1 0 0,2 0-1,1 1 445,1 4 0,1-4 0,1 6-148,3-1 1,5 2-1,10 6-777,4 0 331,10 1 1,4-6 0,12-1-1,6-2 1,7-3 0,7-1 0,8-2 302,5 0 1,16 0-285,6 0 30,-33 0 0,2 0 0,3-2 0,0-1 0,5 0 1,2 0-1,3-1 0,2 0 0,5-1 0,1-1 0,8-1 1,2 0-1,-21 1 0,1 0 0,1 0 106,3 0 0,1 0 0,1-1 1,4-1-1,1 0 0,1-1-204,1 1 0,0 1 0,1-1 0,1-1 0,1 0 0,-1 0 1,-3-1-1,0 1 0,-1-1 0,1 1 0,-1-1 0,1 1 159,-2-1 0,1 0 1,0 1-1,2 1 0,-1 0 1,1 1 29,-3-1 0,0-1 0,1 2 0,0 1 0,0 0 0,-1 1 0,-4-2 0,-1 0 0,1 0 0,2 1 0,1-1 0,0 1 91,3 0 1,0-1 0,-1 1-1,-4 1 1,-1 0 0,1 1-154,-1 0 0,-1 1 1,0 0-1,-3 2 1,-1 0-1,-1 0 1,-1-1-1,-1 0 1,0 0-1,26 0 1,1-1 55,-1 1 0,-1 0 0,-9-1 0,-2 1-4,1 1 0,-1 2-72,-3-1 1,-2 0 0,-2 0 0,0 0 0,-2 0 0,0 0 0,-2 0-1,-1 1 1,-4 1 0,-2 0 0,-3 0 0,-2 0 0,-4 0 0,0-1-192,36 1 1,1-2 128,-2 0 0,-8 0 0,1-2 0,-4-2 51,-5-6 1,-2 2-105,-1-1-119,-6-1 1,-4 2-1,-9 4 1,-5 2-1,-3 2 1,-3 0 0,-3 0 229,-5 0 0,-5 5 0,-5 3 0,-4 4 0,-3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15199 14145 8383,'0'10'-2538,"0"-1"2494,0-6 44,0 10 0,0-5 0,0 6 0</inkml:trace>
  <inkml:trace contextRef="#ctx0" brushRef="#br0">14574 15112 8427,'-15'5'-434,"1"0"1,0-2 0,0-2 118,0-1 0,-1-1 0,1-2 442,0-2 0,4-6 0,1 3 0,-2-2 1,-2 1 83,-1-2 0,0 0 0,1 0 0,2 3-100,2 1 0,4 3-14,-5 4 1,6 0-1,-6 0 42,-1 0 0,3 0-46,-1 0 1,4 1 9,-4 4 0,5 3-19,0 6 0,2 0 1,4 1-1,2-1 63,6 0 0,2 2-6,3 3-86,5 3 1,4 6 0,8 1-1,2 1 1,3 3 0,2 5-1,4 3 156,4 2 0,4-1-189,6 1 1,1 0-1,2-2 1,3-2-67,2-1 0,-3-13 101,4-1 1,-4-8 0,4-7-1,2-4 92,1-3 0,2-2-76,1 0-16,-1-7 1,0-1 0,0-7 0,-2-3 0,-2-1 4,-6 2 1,4-4 0,1 2-1,4 0-29,1-1 1,0 3 0,0-6 0,-1 1 25,-4 0 1,2 0-26,-6-2 0,-1-3 0,-4 4 0,0-4 217,0-1 0,-2-6-42,-3 1 0,-3-5 1,-6 4-1,0-3 189,-1-2 1,1-6-256,-1 3 1,1-9 0,0 9 0,-2-4 93,-3-3 1,1-2-155,-6-6 1,-4 5 0,-7 0 0,-3-2-16,-6-1 0,-1-6-79,-7-1 1,-8-1-1,-13 1 1,-12-4 27,8 31 0,-2 0 0,-4-3 0,-3 1-972,-3-2 0,-2 2 991,-3-2 0,-2 2 1,0 3-1,-1 2 0,-3-1 1,-1 1-1,-1-1 0,0 1 1,-1 1-1,-1 0 0,0 2 1,1 0-1,1 4 0,0 1 34,1 3 1,1 1-1,0 2 1,-1 3-135,-1 2 1,0 2 0,-1 2 0,-1 2 0,-4 3-1,1 0 1,-2 1 0,-1 2-106,-1 1 1,-1 1-1,-1 2 1,-1 2 91,-2 4 1,-1 1 0,-3 1 0,0 0 0,-4 3 0,1 1 0,1-1 0,0 2-449,3 0 1,0 1-1,-4 0 1,0 2 410,3 2 0,-1 1 0,-4-1 0,1 0 0,3 1 0,0-1 0,4 0 0,0 1 86,4-1 0,0 0 0,3 1 0,2 1-2,3 0 1,1 1-1,-1 0 1,1 1 0,5 1-1,1 2 1,3-3 0,1 2 136,4-1 0,1 1 0,-15 29-28,4 1 0,13 0 1,5-1-1,11 3 103,6 2 1,11-1-182,11 7 1,12-2 0,8 1-1,4-5-133,7-2 1,5-7 108,-20-25 1,2-2 0,33 19-1,-30-22 1,1-1 0,35 12-31,0-7 1,5-1 34,-1-6 0,-32-11 0,0-2 0,-2-2 0,0 0 1,0-1-1,0 0-45,1-1 1,0-1-1,0 0 1,0-2 32,0 0 0,1-2-163,3-4 1,-1-1 0,-1 0-1,-1-1 1,2-2 0,0-2-1,0 1 1,-1 1 0,0-1-1,0 2-1295,1 0 0,0 1 1488,3 1 0,1 0 0,-3-1 0,-1 0 0,3 2 0,-1 0 0,0 3 0,-1 0 0,2 2 0,1 1 0</inkml:trace>
  <inkml:trace contextRef="#ctx0" brushRef="#br0">21654 13264 8443,'6'-35'243,"-4"10"0,4-2 0,-1 5 0,1 6 424,2 5 1,-11 6 0,-2 10 0,-7 5 0,-7 4 0,-7 6-229,-5 9 0,-1 5 1,-7 11-1,-4 1-329,-3 1 0,4 7 0,5-4 0,3 2-110,2 0 0,8-3 0,7-1 0,7-12-152,10-9 1,13-7 121,11-5 0,11-7 0,7-4 0,9-2 91,4-2 0,-3-2 149,0-2 0,-1 2 0,-1-3 0,-7 5 252,-8 5 1,-13 3-147,-8 6 0,-8 5 1,-12 3-1,-8 3 138,-8 5 0,-11 4-361,-5-1 0,-7-3 1,1 3-1,5-3-549,2-2 0,4-5-1562,5-4 531,-1-4 0,14-8 344,5-7 0,15-11 1,9-10-1,10-1 1143,7-3 0,6-15 0,5-4 0</inkml:trace>
  <inkml:trace contextRef="#ctx0" brushRef="#br0">22152 13477 8443,'4'-24'572,"1"2"1,-2 2 698,-1 2 0,-4 3 0,-2 2 362,-6 4 1,-9 10-908,-5 13 1,-9 8 0,-3 12 0,-2 5 10,0 7 0,7 0-544,-3 6 0,6-5 1,4 4-1,7-2-557,6-3 1,4-9-126,7-3 0,12-4 0,5-5 0,7-5-691,6-5 1,8-11 295,-1 1 0,0-10 0,1-4 1,0-4-79,-2-1 1,-1-2 310,-7-3 0,1 2 1,-1-5-1,-1 0-404,-3 0 1,-4 0 1054,-6-2 0,1-1 0,-1 4 0,0 0-136,0 1 1,-1-1 63,-4 2 0,4 4 0,-4-4 1,4 4 140,1 6 1,0 3 782,1 6 1,-6-5 0,1 0 0,-1 4 1021,-1 4 1,3 5-1304,-6 6 0,4 2 1,-4 1-1,-2 2 51,-1-2 0,3 4-1080,-1-2 1,1 1-1,-5-2-1395,0 1-1507,0 0 3360,0-11 0,0 4 0,0-4 0</inkml:trace>
  <inkml:trace contextRef="#ctx0" brushRef="#br0">22493 13278 8443,'-14'0'4545,"-1"-6"-996,8-2-2371,0 0 1,9 2-1730,3 6 0,2 0-514,8 0 0,-6 0 1,1 1 1064,1 4 0,1 3 0,3 6 0</inkml:trace>
  <inkml:trace contextRef="#ctx0" brushRef="#br0">22919 13506 8443,'-9'4'1438,"-1"1"106,7 6 0,-1-9 0,8 1 79,6-6 0,2 0-1505,3-7 1,5 1 0,2-6 0,2 1-205,0 0 1,-2-5-588,2 0 1,1 0 0,-5 5 0,1 0 672,-1-1 0,-1-5 0,-4-2 0</inkml:trace>
  <inkml:trace contextRef="#ctx0" brushRef="#br0">23261 12610 8443,'-15'0'670,"1"0"439,0 0 0,1 8 0,4 4 0,4 7 939,4 4 1,1 7-1109,0 7 1,0 11-1,1 2 1,4 3-274,4-1 0,4 0-1116,1 5 1,0-2 0,1-3-1,-3-5-385,-2-2 1,2-3-306,-2 1 1,-2-7-1,1-4 1,1-7-1325,-2-6 0,4-5 1788,-2-4 0,2-5 1,3-12-1,-1-7 675,0-8 0,0-6 0,0-6 0,5-2 0,0-7 0,-1 1 0,-2-1 0,-7 0 114,1 1 1,-1 5 0,4 4-1,-4 5 994,-4 4 1,-4 2 488,-1 3 1,0 11 0,0 3-292,0 12 0,-6 12-340,-3 4-762,2 4 1,-5 3 0,4 3 0,-2 4 0,2 1-314,2 0 1,-3-7 0,4 2 0,2-3-548,1-1 0,2-6-50,0 1 1,2-8-1,2-2 1,6-7-121,3-6 1,7-1-1,2-3 1,2-5-92,0-6 0,-1-10 322,6 0 0,-1-7 0,1-4 0,-3 0 595,-2 1 0,3 0 0,-3 6 0,-2 0 0,0 1 0,-1 3-758,-4 5 1161,-1 10 1,-2 4 0,-1 10-1,-2 4 1515,-2 4 0,1 6-1094,4 0 0,0 6 0,0-3 0,0 0-855,1-3 1,-1 2-602,0-2 0,-4-2 1,-3-6-1,1-3-2744,0-2 3376,-5-1 0,4-5 0,-7 0 0</inkml:trace>
  <inkml:trace contextRef="#ctx0" brushRef="#br0">23858 12681 8443,'-10'-13'4936,"1"4"-4040,6-4 1,-2 13-95,10 0-971,-4 0 1,12 11 0,-4-4-1,4 1 1,1 1 0,0 1-1,2-3 169,3 0 0,-3 4 0,5-3 0</inkml:trace>
  <inkml:trace contextRef="#ctx0" brushRef="#br0">24156 12226 8443,'-12'-14'0,"1"1"2458,1 4 1,7-1-69,-2 10 0,10 5-1850,5 14 0,-3 3 0,3 8 0,1 3 102,2 5 0,6 3-606,0 2 0,-1 0 1,-3-1-1,-1 2-366,0 4 1,-1-2-940,-4 6 0,2 5 0,-6 3 0,-2-5-1096,-1-6 1,-2-5 1536,0-1 1,-7-7 0,-2-4 0,-4-9-164,-1-8 1,-5-3 990,0-7 0,-4 0 0,4-7 0,1-3 0,2-4 0,2-4 547,0-1 0,1 0 0,4-2 0,4-1 932,4-2 0,1 0-490,0 5 0,6-5 0,5 0 1,5 0 795,3-2 0,8 4-1513,1-7 0,0 5 0,6-3 0,-4 0-256,-2 0 1,5 3-865,0-5 0,5 2 1,-3-2-1,0 5-2665,0 4 3513,-2 0 0,-5-5 0,1-2 0</inkml:trace>
  <inkml:trace contextRef="#ctx0" brushRef="#br0">25223 11856 8443,'-13'-31'517,"2"4"0,2 5 0,-1 5 0,1 2 1422,-1 6 1,7 10-1,-2 12 1,4 8-1180,1 5 1,0 3-1,0 12 1,0 5 531,0 3-1558,6 3 1,-4 5-1,4 0 1,0 1 0,2 2-1,2 3 1,-1 0-1235,2 1 1,2 0 0,1-5-1,0-7-39,0-6 1,1-8 1057,-1-15 0,0-8 1,2-11-1,1-4 432,2-4 0,6-11 336,-1-8 0,0-9 0,3-3 1,3-1 440,0-3 1,0 2-4,-2-1 1,1 0 0,1-4-1,1-1 130,2 0 0,-4 7-718,-5 3 0,-7-2 0,0 2 0,-6 3-105,-6 5 0,-5 6-125,-5 9 1,-4 4 0,-10 6 0,-5 3-85,-3 7 0,-1 5 136,-1 14 28,7-1 1,-3 7 0,6 3 0,2 3 0,3 2-87,4-1 1,4-4 0,6 0 0,0 0-112,0-2 0,6-2 142,4-11 0,8-4 1,6-9-1,3-6 15,1-2 0,1-10 22,-1-6 0,1-8 0,-1-10 0,1-3-17,-1-1 1,-4-2-46,-1-4 0,-5-1 1,2 0-1,-1 1-109,0-1 1,0 2 180,-5 3 0,2 5 0,2 7 0,1 6-37,-2 4 1,4 0 84,-3 12 1,1 0 0,-4 11-1,-1 5 176,0 6 1,-4 7-52,-1-1 1,-4 3 0,3 3 0,-2 0-219,-3-2 0,-1 4-38,-2-9 0,-2-2 1,-3-1-1,-4-1-46,-4 0 1,4-6 178,-1-8 1,1-4 0,-5-1 0,-1 0 63,1 0 0,6-11 69,4-3 1,-3-5-1,3 0 1,0-5 166,3-2 1,2-4-255,4-4 1,5 3 0,7-6-1,3 1-8,3 0 0,0 4-198,6-1 1,-1 5 0,-1 4 0,-2 5 16,-1 3 1,-7 8-220,2 4 1,-4 4 0,-6 4-358,-4 6 1,-4 2 374,-1 3 1,-6 0 0,-3 3-1,-4 1-64,-1-2 1,1-6 271,4-1 0,-4-1 0,3 4 0,-2-4 180,-2-4 1,4 1 142,1-1 1,5 1 0,-2-3 0,1 4 328,1 1-494,-1-5 1,7 9 0,1-2 0,3 1-43,2-1 0,0 2-263,1-2 1,4 2 0,-4 2-25,4 1 1,-3-7 552,-1-4 1,-4-2 0,4-2 27,2 0 0,-4-6 8,-3-4 1,4-7 0,0-4 0,2 1 333,-1-1 1,1-4-360,4 1 0,0 2 0,0 0 0,2 1-105,3 4 1,-3 3-152,3 4 0,-2-1 1,0 7-1,2 0 43,-1 3 0,-2 7-175,-2 4 1,-5 2-1,1 2 1,-1 1-492,-1-1 1,-2 0 259,-6 0 1,0 1-28,0-1 571,0-6 1,0-4-7,0-8 1,0-4 19,0-6 1,0-1 0,0 0-1,2-3 332,3-1 0,-2-1-358,6 1 1,1 1 0,3-4-1,-2 2 32,-2 2 1,1 2 25,4 2 0,-5 2 0,1 1-2,1 1 1,-3 7-113,1-2 1,-4-1 129,4 1-226,1-6 0,3 8 1,-2-5-214,-2 2 3,1 1 0,4 5 1,0 0-1,0 2-1267,0 2 1,-1 4 154,-3 6 1,7 7 0,-3 1 0,2 2 1274,0-1 0,4-5 0,2 2 0</inkml:trace>
  <inkml:trace contextRef="#ctx0" brushRef="#br0">23900 15368 8302,'-1'20'165,"-2"4"1,-2 3-1,2 3 1,0 3 0,0 5-1,-2 2 577,2-2 1,-4-4 0,3-5 0,-1-2-449,-2-4 1,4-9-1,-5-12-199,2-10 0,1-9 0,5-18 0,0-9-62,0-11 0,0-9 0,2-7 0,3-1 98,4-4 1,-1-3 0,-3 37-1,0 0 1,0 0 0,1 0 67,0 0 0,0-1 0,2 1 0,0-1-55,1-7 1,1 0-1,0 6 1,1 0-1,1-2 1,1 2 0,-2 4-1,2 2 415,12-30 1,2 18-363,1 12 1,1 19 0,-1 11 0,0 13-30,1 14 0,1 4-72,3 15 0,-3 2 0,2 7 0,-6 4-704,-2-1 1,-2 10-63,2-3 0,-5 3 0,-8-3 1,-3 2-1529,-2 2 1,-4 2 2197,-12 4 0,4-6 0,-13-2 0,-3 4 0,-3 2 0</inkml:trace>
  <inkml:trace contextRef="#ctx0" brushRef="#br0">23986 15254 8302,'5'-27'617,"-1"4"1,9 7 269,1 6 0,5 1-173,5-5 0,7-1 0,-1 3 0,5 1 376,5 1 1,4 1-1123,-1-5 0,2 6 0,-8 1 0,-1 3-852,-3-1 0,2-1-1608,-2 1 0,-1 2 2492,-9-7 0,-2-6 0,-7-6 0</inkml:trace>
  <inkml:trace contextRef="#ctx0" brushRef="#br0">24597 14870 8302,'0'15'0,"0"-1"0,0-3 1166,0 3 1,0-3-411,0 8 1,6-3 0,4 0-1,3 1 343,1 2 1,6-2-892,4-7 0,-2 1 0,2-6 0,3-4 185,4-4 1,-1-6-217,3-10 1,-3-5 0,-1-9-1,-1-5 296,1-3 1,-2-8-431,-4-3 1,-2 1 0,-7 1-1,-1 1-1027,-4 3 1,2-2 195,-6 6 0,4 9 0,-2 15-888,1 7 1,-4 5 1036,6 6 1,-5 13-1,4 5 1,1 8-217,-2 2 0,4 1 714,-2-1 0,2 0 0,1 1 0,-2-1 613,-2 1 0,-5-2 618,0-4 0,3-7 579,-3-6-634,1-7 0,-10-3 1,-1-10-1,0-2 336,-1-3 1,1-4-967,1 1 1,4-3-1,-4 4 1,3-2 190,2 1-898,0 2 1,0 2-1,0 0 200,0 0 0,2 6-399,3 3 0,-2 2 1,6 0-1,3-2-493,0 2 1,-2 0 770,-1-2 1,-1 2-1,3-5 1,-1 0 850,1 0 1,-5 3-362,-1-4 1,1 4 0,0-3 0,1 0 805,-1 1-783,5 3 1,-3-2 0,6 6 0,0 0-47,1 0 1,4 11-102,-1 3 1,8 12-1,-3 1 1,6 7 622,4 7 1,2 0-447,3 12 1,1-1-1,-6 5 1,-1 1 386,-2 4 0,-9 1-991,-7 3 249,-6-3 1,-18-6 0,-9 0 0,-12-3 0,-9-8-260,-3-13 1,1-10 0,-2-10 0,-2-4 19,-2-4 1,3-6 0,7-9 0,4-10-159,4-10 0,10-7 160,6-5 0,6-6 0,8 1 0,3 1-111,6 2 1,7 1-2204,13 1 0,4 0 1,2 5 2585,1 3 0,8-2 0,7 0 0</inkml:trace>
  <inkml:trace contextRef="#ctx0" brushRef="#br0">26332 14288 8302,'0'-24'258,"1"0"1,2 0 0,4 1 0,1 2 0,3 4 0,1 6 476,3 3 0,-6 3 1,-1 7-1,0 4 1,-2 8-1,0 10-590,-2 8 1,-3-1-1,-2 7 1,-3 2-386,0 1 1,-6 0 0,6-3 0,-1-5-283,-2-3 1,6-3-1,-4-4 1,4-4-89,1-3 0,6-10 482,3-6 1,6-12 0,4-15 0,3-8 614,0-8 0,0-10 8,-3-4 14,-3 0 0,3-1 1,-8 7-1,-3 2 0,-2 5 1,-3 6-1884,-1 10 814,-9 5 0,4 22 0,-5 7 0,2 10 560,3 8 0,-5 2 0,0 3 0</inkml:trace>
  <inkml:trace contextRef="#ctx0" brushRef="#br0">26730 14359 8302,'1'-15'0,"3"0"0,3-4 656,6-5 1,0-9-35,10-5-63,1-3 1,5-10-1,-1-4 1,0-7-1,1-2 1,-1-4-1,-1-5-125,-14 33 1,-2-1 0,-1-1 0,-1-2-379,-3-6 0,-3 0 1,0 0-1,-1-1 1,-3-1-1,-1 0 1,-2-2-1,0 0-204,-2 0 0,-1 1 0,2 1 0,-1 1 254,-3 5 0,-1 2 62,-6-27 0,-2 24 0,-3 18 0,0 10 0,1 8 0,3 6 0,1 5 325,2 5 0,4 11-446,1 12 0,5 10 0,1 13 0,8 7-241,9 6 0,7 7 148,-7-34 1,0 1-77,0 3 0,1 1 0,1-3 0,1 1 1,0 2-1,-1 1 0,-1-1 0,0 0 1,-1 0-1,-1 1-361,-1 2 0,0 0 1,-2-3-1,0 0 0,1 5 1,-1 0-1,-3-2 0,-2-1-569,0-1 0,-2-1 1,0 37 359,-7-3 1,-6-18 0,-7-10 0,-4-15 956,-1-12 0,3-9-225,-5-12 457,7-12 1,1-6-1,8-15 1,2-5-1,4-3 3862,6-2-3900,3 1 1,14-1 0,4 2 0,5 1 0,7 4-172,4 1 0,-2 2 0,10 5 0,-1 1-970,-1 3 1,7 5 308,-2 10-436,-3-4 1,-5 12-1,-8-3 809,-1 8 0,-2 3 0,-4 8 0</inkml:trace>
  <inkml:trace contextRef="#ctx0" brushRef="#br0">28265 13378 8302,'-4'-19'733,"-1"0"0,2 1 264,1 3 0,4 2 0,1 2 0,3 3 0,2 3 0,3 7 1368,2 6 1,1 6-1846,0 5 1,2 8-1,1 7 1,2 1-781,-1 0 0,2 4 53,-1-1-254,6 3 0,-9-3 0,3-1 0,-3-4 1,-2-5-1296,0-2 1,-4-15 1074,-1-2 0,-5-18 793,0-10 1,-7-13 0,-3-6 0,0-4 466,-1-6 0,-2-2-82,4-7-430,0 0 1,5 0 0,0-1 0,3-4 0,5-1-1537,7 3 941,8 4 1,-1 17 0,7 6 0,1 11 0,0 9-740,-2 8 0,2 16 1,-11 10-1,-3 9 787,-5 8 1,-5 3 229,-6 2 202,0-1 1,-1 1 0,-2-2-1,-4-2 1,-1-2 1062,-3-3-404,5 0 1,-5-7 0,5-4 0,-1-4-1,1-3 5266,3-2-5053,1-6-767,2-2-413,0-6-719,0 0 0,-4-1 1108,-1-4 136,-6-3 0,9-6 1,-3 0 169,4 0 1,7 6 551,4 3-764,-4 3 1,7 2 0,-4 0 0,4 0-1,3 0 1,1 0 0,2 0-1115,-2 0 1,4 5 237,-2 0 0,0 4 0,-4-4 0,3-2-67,1-1 0,0-2 596,-5 0 1,0-7-1,0-2 1,-1-5 0,-3-5 0,1-3 21,-7-7 1,3-1 0,-4-1 0,2-4-572,-2-1 1,-2-1-403,-1-1 1171,0-3 0,-6 5 0,-2-7 0</inkml:trace>
  <inkml:trace contextRef="#ctx0" brushRef="#br0">28948 12582 8302,'-7'-27'181,"-2"3"0,3 3-121,1 7 1,3 0 3656,2 0-2523,0 6 1,0 8-420,0 9-430,0 10 1,7 8 0,2 8-1,4 3 1,3 4-355,3 4 1,-4 6-1,6-4 1,-2-1-159,0 2 0,6-1-2253,-1 8 1680,-4-8 1,6 12-1,-6-13 1,1-3-1,1-4 1,-2-8 739,1-7 0,-2-5 0,-5-5 0</inkml:trace>
  <inkml:trace contextRef="#ctx0" brushRef="#br0">29374 13093 8302,'-14'-12'621,"1"7"546,4-9 1,3 7 544,6-2-923,0 6-608,0-4 1,1 19 0,2 3 0,4 4-1,-1 2 1,0-4-661,-2-1 1,2 0 57,-1 3 0,1-8 0,-3 3 0,3-1-813,2-1 1017,-5-4 0,5 3 0,-5-8 101,2-4 0,2-6 567,-3-7 1,-2-6 0,3-4-1,-4-4 472,-1-6 1,5 3-795,0-7 1,4 0 0,-3-5 0,1 2-704,-1 3 0,5 2-162,-1 3 0,-2 11 1,1 1 735,2 9 0,2 8 0,1-2 0</inkml:trace>
  <inkml:trace contextRef="#ctx0" brushRef="#br0">29588 13108 8816,'14'-10'1081,"0"1"0,2-1-437,3-4 0,-2 0 170,7-1-564,0-5 1,-1 3 0,-1-6 0,-1 1 0,-4 2 33,-1-1 1,-3-2-1,-4 4 1,-4 0-230,-4-2 1,-2 7 0,-4-2-1,-4 7-96,-4 2 1,-3 3-22,-3 4 1,3 0 0,-2 1-1,3 5-158,6 9 0,-2 0-87,6 9 1,0-2 0,5 4 0,2-3-449,3 3 0,3-1 286,6-2 1,5 3-1,1-9 1,2-3-212,4-3 1,-1-7 599,-1 0 0,2-2 0,-3-5 0,-1-5 167,-3-6 0,-5-10 513,-5 0 1,2-4 0,-6-4 0,-2-1 749,-1 1 1,-4 2-637,-2 2 1,2 0 0,-3 1 0,4 3 51,1 5 0,1 5-804,4 4 1,0 4 0,7 8 0,6 4-353,2 8 1,4 2 100,4 8 1,1-1-1,-2 6 1,-2-1-944,-1 1 1,-1-3 21,6-2 1,-7 1-1,-3-7 1,-5-4 1209,-4-3 0,2-8 0,-4 4 0</inkml:trace>
  <inkml:trace contextRef="#ctx0" brushRef="#br0">30370 12496 8298,'14'-38'108,"2"2"0,3 3 527,4 6 0,-1 10 126,2 7 1,-2 7 0,3 0 0,-2 8 485,-3 9 1,-1 6-636,-5 9 0,0 1 0,-1 3 0,-2 5-70,-1 3 1,-7-3-158,2 0-797,-4-7 1,-1 9-1,-1-7 1,-4-1-1,-5-2-4656,-2-2 5068,-3-6 0,-5 5 0,-2-5 0</inkml:trace>
  <inkml:trace contextRef="#ctx0" brushRef="#br0">26218 16107 8348,'0'-14'622,"0"-2"1,0-1 0,2-4 0,2-1 0,7-5-11,7-4 0,4-1 1,6-7-1,1-4 1,-1-3-1,-1 0-221,-3 2 0,-4-5 0,-6-3 0,-1-3-279,-3-2 1,-4 0-1,-8 2 1,-4 3 62,-8 4 1,-2 12-25,-8 7-104,1 7 1,-11 14 0,0 7-1,-3 9 1,-1 11 105,2 6 1,1 11-1,7 7 1,1 11 57,3 10 0,5-2-179,10 9 0,4-8 1,10 2-1,6 0-324,6 0 1,7-5 67,9 1 0,5-4 0,9-3 0,6-4-859,2-1 1,-5-3-537,-2-8 597,-10-3 0,-5-2 0,-9 0 1,-7-1-1,-7-2 1022,-10-2 0,-4 1 0,-10-1 0,-3 0 0</inkml:trace>
  <inkml:trace contextRef="#ctx0" brushRef="#br0">26118 16434 8348,'0'-30'0,"0"-3"0,4-3 0,5-1 0,8-4 910,17 3 0,8 0 1,9-1-1,3-1 698,2 6 1,-2-3-1045,8 4 1,-9 5 0,-2 7 0,-5 4-119,-10 4 0,-3 8-1340,-14 1 0,-1 4 1,-7 3-1,-3 3-2930,-2 2 3824,-1 2 0,-5 4 0,0 0 0</inkml:trace>
  <inkml:trace contextRef="#ctx0" brushRef="#br0">26815 16079 8348,'10'9'1359,"-1"1"0,1-1-566,4 5 1,0-1 44,0-3 0,0 7 0,1-3 1,-1 2 270,0 0 0,-6 0-1263,-3 2 0,-4-2 0,-1 5 0,-1-2-710,-4 0 1,-3-5 545,-6-5 0,0-5 0,-1-1 1,1-6-1041,0-7 0,6-14 950,3-4 0,4-16 0,2-4 0,4-5-112,5-4 0,10-5 153,9 1 1,1-6 0,9 4 0,4 1-301,3 4 0,6 11-727,-5 13 1394,-6 11 0,-6 9 0,0 7 0,1 7 0</inkml:trace>
  <inkml:trace contextRef="#ctx0" brushRef="#br0">27313 15866 8348,'-14'34'127,"-1"-4"0,1 2 1,0-7-1,0 0 1,1-4 1655,4-4 2261,-4-2-2744,5-1 0,8-6-1119,9-4 1,6-2 0,7-2 0,0 0-248,0 0 1,-5-5-80,2 1 1,2-3 0,-2 4-1,-2-3-647,-1-2 1,-6 3 313,-1-4 1,-6-2 0,2-7 0,-5-2 319,-5-2 1,-3-2 403,-6-5 1,-5-1 0,-1-1-1,-1-2 227,0 1 0,3 2-553,3 2 0,1 1 0,1 3 0,4 5-652,4 3 0,5 4-1159,5 2 0,9 4 1891,10 6 0,3-6 0,1-2 0</inkml:trace>
  <inkml:trace contextRef="#ctx0" brushRef="#br0">27654 15723 8348,'-14'0'2029,"6"0"0,3 0-1232,10 0 0,3 0 0,8 0 1,1 0 302,2 0 1,6 5-1621,-1 0 1,-4 6-1,1-3 1,-2 1-1053,0 1 1,1-7 1113,-1 2 1,-3-4 0,3-1-390,-3 0 1,-8-1 769,-3-4 0,1-8 0,-1-7 0,-2-2 502,-2-4 0,-1-1 300,0-1 1,5 0 0,1-1 0,2 2 337,3 4 0,-1 4-735,4 9 1,-6-1-1,9 6 1,1 5-340,-3 8 1,1 2-148,-2 9 0,-4 3 1,-2 0-1,0 2-571,0-1 1,-5-5-166,2 1 1,-4-4 68,-1 0 910,0-7 1,0-19 0,0-13 501,0-5 0,0-7 89,0-2 0,2-3 0,2 0 0,8 2 559,5 1 0,0 1-719,7-1 0,-5 5 0,3 10 0,-1 5 336,-4 7 0,0 5-531,2 6 1,-8 11-1,2 5 1,-4 4-556,-1 5 0,-3 2-255,5 2 0,-7-6 0,1 0 0,-2-3-1237,-2-3 0,2-5 299,2-3 0,0-6 1,5 2-1,2-5 1427,2-5 0,7-3 0,2-6 0</inkml:trace>
  <inkml:trace contextRef="#ctx0" brushRef="#br0">29246 14970 8348,'2'-13'1276,"3"2"0,4 2-714,4-2 1,7 3-1,4-2 1,3-2 162,1-6-636,1 2 0,4-10 1,2 2-1,-1-3 1,1-1-1,-5-2 1,-5-2 280,-6-1 1,-9-2-168,-5 2 1,-4 3 0,-1-2-1,-1 5 112,-4 4 1,-3 7 5,-6 2-104,-7 0 1,5 12 0,-3-1 0,4 6-1,0 8 62,1 6 1,0 7 0,1 9 0,4 5-351,4 3 1,4 2-39,1 0 1,0 4 0,0 0-1,1-2-648,4-6 1,3 1 239,6-7 0,0 3 0,0-8 0,1-5-1081,-1-6 0,0-9 1018,0-3 1,1-5 0,-3-7 0,-1-7-354,-1-8 1,-1-10 567,5-1 1,1-5 0,0 4-1,3-1 365,1 0 0,4-3 0,-4 5 0,7-3 0,-3 6 0,4 3 0,2 0 0,-2 6 56,-4 2 0,3-1 0,-8 3 0,-2 2 1432,-5 4-508,2 2 1,-11-5 0,2-1 940,-2 1 1,-7 5-1036,0-1 1,-6 7 0,2-2 256,-4 4 0,-1 4-837,0 6 0,0 2 0,1 15 0,2 2 32,1 4 1,6 7-363,-6-1 1,7-2 0,-2 1 0,4-3-733,1-2 0,0 0 226,0 1 1,1-9 0,4-1-1,4-7-909,4-7 0,-3-2 1167,-1-7 1,1-8 0,4-8-1,-2-11 546,-2-9 0,1-5-87,-6-2 0,4 1 0,-2-3 0,0 0 928,4-3 0,-3 5-630,2 6 1,-1 2 0,7 0 0,1 8 220,2 5 1,5 9-822,-5 9 0,6 2 1,-3 5-1,2 5-354,0 6 0,-2 10-950,2 0 1,1 3-1,-6 0 1,-2-2 1418,-1-2 0,-2-5 0,1 2 0</inkml:trace>
  <inkml:trace contextRef="#ctx0" brushRef="#br0">30355 14401 8268,'0'-36'-3,"0"3"1,7-2 1347,2 2 0,2 0-342,-1 4 1,1 7-1,-5 5 2334,2 6-2855,-5 4 1,3 15 0,-7 8 0,-2 9 235,-2 7 0,-6 7-705,1-1 0,-1 3 1,0 2-1,3-2-840,2-3 0,1-2 370,5-3 1,0-2 0,0 0 0,0-6-1149,0-6 1,7-4 1097,2-6 0,5-9 0,5-11 0,5-8-263,3-9 0,0-9 508,-4-10 0,3 1 0,-7-6 1,-2-2-420,-1-1 0,-4-8 491,-2-4 0,-4-4 0,-6-4 0,0 34 0,0-1 37,0-1 0,0-2 0,0-4 1,0 0 143,0-3 0,0 0 1,2 2-1,1 2 1,-1 4-1,1 1 0,1-33 770,3 14 1,-6 14 1628,4 14-1861,-3 14 0,2 15 0,3 10 0,1 6 0,3 6 1515,1 7-1803,3 3 0,4 14 0,-1 8 0,1 11 0,0 9 122,0 6 0,-9-35 0,-1 0 0,6 38 0,-1-1 218,0 0 1,-7-34 0,-1 0-821,-2-3 1,1 0 0,6 39-1,-5-12 1,1-7-859,-1-7 1,4-12 624,-6-12 0,7-9 0,-3-13-182,0-12 0,5-5 493,-4-13 1,-1-7 0,0-10 0,0-6 874,0-6 0,1-5 93,6-4 1,-1 1 0,0-5-1,0 2 533,0 3 1,7 3-936,3 5 0,3 6 1,1 13-1,0 11 149,1 9 1,-1 8-336,1 10 1,-7 11 0,-3 12 0,-3 9-278,-2 4 0,-2 1-1094,-2 1 1,1-5 0,-6-2 0,-1 1-2325,3-1 0,-6-3 3476,4 5 0,-3-6 0,-2 2 0</inkml:trace>
  <inkml:trace contextRef="#ctx0" brushRef="#br0">28180 16889 8059,'0'-55'456,"2"7"0,2-7 0,6 5 0,2 5 0,4 6 1410,3 6 0,-8 11 1,3 7-1092,-1 9 0,0 8 0,1 7 1,0 10 775,0 6-1436,7 10 0,-4 8 0,7 10 1,1 6-1,2 3 0,2-1 1,-1 1-950,0-1 1,-4 6-324,0-6 1,-5 1-1,1-7 1,-2-3-694,-6-4 1,-7-6 1849,0-4 0,-23-9 0,-5-9 0</inkml:trace>
  <inkml:trace contextRef="#ctx0" brushRef="#br0">28194 17259 8059,'-14'-22'0,"1"-5"1804,4 3-1261,9-3 0,14-1 0,11 1 0,9 2 1,7 1 599,4-1 1,9-2 0,0-2 0,4 1-229,4 0 0,4 1-936,-4 3 0,-2-1 1,-6 4-1,-5 1-408,-5-1 0,5 2-2953,-11 5 2309,0 0 0,-10 3 1073,1-4 0,-1 4 0,0-9 0</inkml:trace>
  <inkml:trace contextRef="#ctx0" brushRef="#br0">29090 16775 8059,'-14'15'2321,"1"4"-2061,4 0 1,4 1 0,10-1 0,6 3 503,6 0 0,0 5 369,7-3 1,-5 3 0,3 1 0,0 0-305,0 1 0,-4-1-1259,1 1 1,-10-7 0,-2-3 0,-3-3-758,1-2 0,-2-6 777,-8-3 0,-2-5 1,-8-5-1,1-6-286,0-7 1,-3-4 888,2-6 1,-2-9-1,9-4 1,0-6 344,3-4 0,5-2-22,5-9 0,5 4 1,9-4-1,6 2-227,6-2 0,7 4-304,10-4 1,1 12 0,4 9 0,-2 12-1050,-2 14 0,-3 8-497,-8 12 1,-10 9 0,-9 11 1560,-3 7 0,-2 4 0,0 7 0</inkml:trace>
  <inkml:trace contextRef="#ctx0" brushRef="#br0">29588 16989 8059,'-8'6'2637,"-5"-4"-1492,11 4 1,2-6-57,10 0-646,9-13 0,3 2 1,6-11-1,2-2 1,2-1 36,1-5 1,7-8 0,-2 0 0,1-3-343,-1-1 1,-5-1-153,-9 0 0,-4-1 1,-7 0-1,-3 1-416,-6 7 0,-10 4 248,-8 4 1,-2 10 0,-8 6 0,1 4-63,0 5 0,-3 9 195,2 8 1,-1 7 0,-1 7 0,6 2 38,4 3 1,-1 4-236,7 5 1,4 3-1,1 0 1,4 1-202,1-5 0,7 0 208,8-7 0,5-1 1,9-6-1,1-5-306,3-8 1,-2-6 405,7-8 1,0-7-1,5-4 1,0-6 232,-1-7 1,-1-9 489,-3-5 1,2-3 0,-7 0 0,-2 2 317,-1 1 0,-3 0-479,-3-5 0,3 0 0,-5 1 0,0-1 307,-3 1 0,-3 4-676,-2 0 1,0 11 0,-1-2-1,-4 4 46,-4 3-165,-3 2 0,-9 7 0,-4 3 1,-4 6-6,-4 2 1,-5 2 26,5 0 0,-6 8 0,1 5 0,-1 6-2,1 3 0,-3-3-75,3 4 1,4 6-1,1 4 1,3 0-269,2 2 1,6-4 206,3 7 1,4-1-1,4 1 1,8-5-115,13-3 1,9-5 252,9-6 0,12-2 1,6-13-1,8-6 266,10-6 0,-37-3 0,0-3-170,1-2 1,1-1-1,2-5 1,0-2-1,0-2 1,-2 0-1,0-2 1,-2 0-393,-2 0 0,0 0 0,-3 0 0,-1 0 149,-2 2 1,0 0 0,0-3-1,-1 0 1,22-25 0,-10 0 187,-6-1 0,0 0 0,-8 1 0,-8 7 0,-8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13067 9383 8428,'-24'-10'-83,"2"2"1,0 1-1,1 0 1,-1 1 544,0 3 1,4 1 0,0 2-1,2 0 1,1 0 315,1 0 0,6 7 0,4 2-290,2 4 0,4-4 0,2-1 0,6 0-83,2 0 0,11-3 0,3 2 0,8 1 28,2 0 1,3-5-30,9 2-290,2-3 0,9-2 0,2 0 0,7 0 0,5-2 1,6-3-1,-38 2 0,0-2-19,2 2 0,1-1 0,3-3 1,-1 1-133,0 1 0,-2 0 0,-2-1 0,-2 0 0,32-7 0,-11 2-172,-7 2 0,-7 4-134,-9-5 0,-11 6-83,-13-6 0,-7 7 0,-14-2-142,-7 4 1,-6-4 260,-9 0 0,1 1 0,-1 4 0,-1-2-93,-3-3 1,1 4 251,-5-4 0,-1 3 0,-3 1 0,1-2 105,2-2 1,7-1 0,-3 2-1,6 0 448,4 0 1,8 3 128,7 1 0,7-5 0,4 0 108,11 2 1,7 2-387,9 1 1,4 4 0,1 3 0,1 1 282,0 3 1,-2-3-256,-4 1 0,-1 1 1,-1 4-1,-3-2 98,-5-2 1,-5 3-491,-5-4 1,-2 4-1,-7 1 1,-4-2-332,-5-2 1,-1 3 103,-9-4 1,-1-1 0,1 0 0,2-2-1629,1-3 1,2 4 1962,-1-3 0,1 7 0,0-3 0</inkml:trace>
  <inkml:trace contextRef="#ctx0" brushRef="#br0">12825 10037 8583,'-22'-13'44,"3"4"0,3 4 1,2 2-1,0 0 1,-1-2-1,1 2 939,0 1 1,1 4 0,4 2-305,4 6 1,3-2-1,6 0 1,4 0-166,6 0 1,11-5-1,2 1 1,8-2-69,6-2 0,1 0 0,15 0 1,6 0 307,5 0 0,3-6-651,1-4 1,-32 4 0,2 0 0,1-2-1,1 0 1,0-1 0,2 0-128,-1 0 0,1-1 0,-1 1 0,-1-1-44,-3 3 1,-2 0 0,32-7 0,-9 0 0,-8 1-113,-12 4 0,-9 2-61,-18 7 1,-9-4 0,-6-1-511,-8 2 0,-6 1 474,-5 2 0,-5 2 0,-7 1 0,-3 2-161,3-2 0,-4 0 295,2 2 0,0-4 0,4 4 0,2-3 294,4-2 1,2 4 155,7 1 1,0 0 154,0-5 0,12 0-225,7 0 1,12 0-1,7 0 1,3 0 323,1 0 0,5 0-300,0 0 1,-1 1 0,-7 3-1,-3 2 160,-1 2 0,-4 1-506,-7 5 1,-4 1-1,-6-1 1,-3 0-1405,-6 0 1,-3 1 602,-11-1 1,-1 5 0,-4 1 885,-1 2 0,7-4 0,2 2 0</inkml:trace>
  <inkml:trace contextRef="#ctx0" brushRef="#br0">23573 15581 8438,'21'-6'-77,"-5"4"1,3-4 0,-3 1 0,-1-1 0,3 0 839,1-1 1,1 1 0,-2 3 0,1-4 43,-2 0 0,-1 2 0,-2-3 0,0 2 1501,0 2-1584,1-3-640,-8 5 1,-2-4-1,-10 6 1,-4 0 55,-4 0 1,-2 4-365,-4 1 140,3 0 1,-11 0 0,2-1 0,-5 1 0,-7 0-176,-4 0 1,7 4-1,-9-4 1,3-2-44,4-1 0,-5 2 232,3 1 1,3 0 0,4-5-1,5 0 414,7 0 205,-3 0 1,8-2 223,0-3-434,6-2-281,14-8 1,-4 6-362,3-1 1,-7 7 0,-6-2 0,-6 4-185,-2 1 0,-1 0 427,-2 0 0,3 1 1,-3 3-1,3 2 378,2 2 1,0-3 0,1 4 147,4 2 1,2 2-121,7 1 1,8 0 0,7 2 0,7 1 53,4 2 0,3 5-445,-1-5 0,1 6 0,-1-3 0,1 0-508,-1-3 0,-4-3-62,-1-2 0,-4 1 0,4-3 0,-3-2-1593,-3-5 1,-1-4 1149,-2-1 1058,7 0 0,1 0 0,7 0 0</inkml:trace>
  <inkml:trace contextRef="#ctx0" brushRef="#br0">24412 15553 8438,'0'-14'226,"-1"-1"1,-2 1 0,-2 0 0,2 0 2283,1-1 0,2 6-1638,0 0 1,0 13-1,0 4 1,2 10-439,2 4 1,4-3 0,5 4 0,-2 3-759,-2 0 0,1 3 0,4-1 0,-1-1-1286,-4-3 0,4 1 297,-4-6 0,-1 0 1,2-3-2225,1 3 3537,-5-10 0,0 10 0,-6-11 0</inkml:trace>
  <inkml:trace contextRef="#ctx0" brushRef="#br0">24355 15624 8438,'5'-14'0,"1"-1"0,2 1 572,3 0 1,8 6-84,5 3 1,8-1 0,2 1-1,3 4 877,2 4 0,2 5 405,2 6-1590,-7 0 0,-1 5 0,-8 2 1,-5 1-1,-8 1-356,-7 0 0,-6 2 0,-2-5 0,-6 1-1287,-7-1 0,-6 4 218,-9-5 162,1 0 1,-1-6 1081,1-4 0,-1 4 0,1-5 0</inkml:trace>
  <inkml:trace contextRef="#ctx0" brushRef="#br0">22991 15055 8897,'-7'-9'390,"7"1"1,8 1 0,5 3 0,3-1 0,4-1 99,9-2 1,7-2 0,13-4-1,8 0 1,7 0 0,8-1-202,3 1 1,-2-5-1,3 0 1,-5 2-430,-5 1 1,-9 7-1,-11 1 1,-7 0-363,-5 0 1,-12 3 110,-8-4 0,-8 6 0,-12-4-682,-8 1 1,-8 4 630,-12-2 1,-2-3-1,-6 3 1,-1-1 123,0-1 1,2 2 308,3-5 145,10 6 0,2-5 1,8 5-1,5-2 562,11 2 0,12 3-286,18 5 0,7 2 1,3 8-1,3-1 384,2 0 0,-7 2-690,-3 3-103,3-3 1,-10 4-1,1-6 1,-7 1 0,-6-1-628,-3 0 1,-7 0-798,0 0 1,-4-6 1420,-4-3 0,-4-3 0,-7-2 0</inkml:trace>
  <inkml:trace contextRef="#ctx0" brushRef="#br0">24526 14941 8438,'-20'0'176,"4"-1"1,-3-2 397,3-2 0,2-6 0,1 1 732,4-2-431,2-2-647,1-7 1,4 4 0,-2-7 0,2-1 0,2-2-1,2-3 1,2-2 637,6-1 1,-2-5-665,1 5 0,1 0 0,4 4 0,0 3 167,0 2 0,1 5-219,-1 9 0,0-1 1,2 7-1,1 2 24,2 5 1,6 5-132,-1 6 0,3 7 0,1 4 1,1 5-168,-1 3 1,1 5-231,-1-5 1,-4 5 0,0-5 0,1-1-368,2-2 1,-5-3 265,-3-3 0,-3-5 200,-2-10 255,-6-3 1,-4-14-1,-8-6 1,-6-8 275,-2-5 1,2-1 185,1-1 1,-1 1 0,-4 0 0,1-1 358,4 1 1,-2-1-612,6 1 1,0-1 0,5 3-1,0 0-881,0 3 0,7 5 47,2-1 0,5 8 0,4 3 0,1 2-1344,-2 3 1,4 3 268,-3 5 1,8-2 1698,-3 6 0,4-6 0,2 4 0</inkml:trace>
  <inkml:trace contextRef="#ctx0" brushRef="#br0">25265 14415 8438,'-14'0'623,"5"0"1,1 2 439,1 3 0,3-2 0,4 8 1,1 3 495,4 4 0,3 7-1294,6-1 1,2 7 0,1 4 0,4 0-265,1-1 0,0 4-442,2-5 1,-2 1 0,-5-6 0,2-1-2232,-1-3 0,-3-4 539,0-6 2133,-7-6 0,4-1 0,-4-7 0</inkml:trace>
  <inkml:trace contextRef="#ctx0" brushRef="#br0">25294 14558 8438,'6'-21'0,"2"5"416,6-3 1,2 4-1,3 2 1,5 3 813,3 6 0,3 4-737,3 4 1,1 4 0,4 8-1,-4 1 131,-4 2 0,-8 7-119,-3-3-799,-4 4 1,-7-3 0,-4-2 0,-8 0 0,-7-1 0,-6-1 0,-7-2-1597,-3-3 1,-3 0 1889,-3-1 0,-3 0 0,-7 0 0</inkml:trace>
  <inkml:trace contextRef="#ctx0" brushRef="#br0">24611 13449 8467,'29'-24'196,"-1"0"0,2-1 0,2-2 1,1 0-1,-1 1 0,-2-1 724,-2-3 0,-6-7 0,-4 3 0,-7-4-636,-7-7 1,3 1 0,-3-6 0,0 1-1,-4 3 1,-5 3 170,-5 5 1,-2 0-46,-3 10-318,-5 9 1,-2 8 0,-7 6 0,-1 4 0,-3 4-1,-5 8 1,-1 8 245,1 9 0,5 7-219,9 8 1,0 6 0,10 3 0,6 3-42,5 2 1,9 1-305,4 4 1,7 1 0,4 5 0,1-3-1133,3-2 1,2-1 653,1-6 1,-1 0-1,-1-6 1,-4-7-1041,-2-8 0,-6-13 684,-4-8 1,-8-9 1059,-2-15 0,-13-6 0,-9-12 0</inkml:trace>
  <inkml:trace contextRef="#ctx0" brushRef="#br0">24611 13562 8467,'-22'-18'129,"3"-1"1,10-5 326,4 5 0,5 5-110,5 4 1,9 7-1,11-2 1,7 4 114,6 1 1,4 0-409,6 0 0,-2 0 0,6 1 0,0 2-538,-2 2 485,-7 6 0,-2-3 0,-4 6 0</inkml:trace>
  <inkml:trace contextRef="#ctx0" brushRef="#br0">25152 13520 8784,'14'0'3186,"0"0"-2538,0 0 0,-1 1-228,-4 4 0,4-3 1,-5 4-1,0 0-189,-3 4 1,1-2-1030,-1 1 561,-1-6 0,1 10 0,0-4-293,-2 4 0,5-5-31,1-3 657,-2-4 0,4-2 0,-6-4 221,-2-4 1,-2-4-210,-1-1 1,0-1 0,0 1 0,-1 2-210,-4 2 1,2-3 41,-7 4 0,6 3 0,-4-1-312,1 1-26,3 4 1,4-5 100,0 2 477,0 3 0,1-4 830,4 6-475,-4 0 1,4 0 73,-10 0 1,-2 2-272,-8 2 0,1-1 0,2 7 1,0 1 77,3 2 1,-1 1-842,-4 0 0,6 5 1,4 0-1,2 0-990,2 1 1,6-4 735,4 3 1,9-3-1,6-3 1,5-2-573,3-2 0,5-6-191,-5 2 1441,7-10 0,-10-9 0,5-8 0</inkml:trace>
  <inkml:trace contextRef="#ctx0" brushRef="#br0">25464 13577 8336,'10'-5'467,"-1"0"479,2 2 0,2 1 0,1 2-414,1 0 0,-6 0 1,-1 2-1,-2 3-112,-3 4-420,5 4 0,-6 1-572,3 0 548,-4 1 0,-1-9 1,0-6 0,0-6 348,0-9 0,6 0 0,4-4 0,3-5 556,1-3 0,5 0-727,0 3 1,4-2 0,-2 4 0,-1 1-1681,1 7 0,-2 1 886,-5 8 0,0 2 0,1 8 0,-3 6 640,-2 6 0,2 6 0,-4 5 0</inkml:trace>
  <inkml:trace contextRef="#ctx0" brushRef="#br0">26332 13506 8394,'-15'0'3617,"1"0"-3314,6 0 0,5 0 1,11 0-1,9 0 736,9 0-925,-1 0 1,16 0 0,-3 0 0,5 0 0,2 0 0,4-2 0,0-1-1,0-3 1,-4-2-37,-6-3 0,-4-7 1,-7-1-1,-2 0-75,-7-1 1,-7 4-18,-12-3 1,-6 3 0,-8 2 0,-10 0 0,-3 1 0,-3 4 0,-2 4 0,-1 3 117,2 2 0,-4 2-84,2 3 1,0 4 0,4 10 0,2 3-152,4 0 1,4 10 33,9-4 1,4 4 0,7-2 0,6 2-228,7 1 0,8 3 84,11-8 1,4 3-1,5-13 1,1 0-8,0-2 1,-1-8-316,1-4 336,-7-2 0,-1-4 0,-7-2 1,1-6-1,-4-3-269,-6-1 0,0-2 0,-11-1 0,1-4-642,1-1 0,-7 5 383,2-2 754,3-3 0,0 0 0,6-7 0</inkml:trace>
  <inkml:trace contextRef="#ctx0" brushRef="#br0">27085 13406 8394,'-14'-6'2757,"0"4"-1725,6-4 1,2 12-574,6 4 0,0 2 1,0 3-1,1 0 360,4 4 0,8 2-814,6 2 0,6 4 0,-2-5 1,6 2-445,4 0 1,3-2-68,7 2 1,-5-4-1,0-7 1,1-4-1512,2-4 1,2-3 1471,0-2 0,-12-2 1,-4-3-1,-6-6-226,-9-6 0,-4 0 729,-8-7 1,-1 5 0,-6-3 0,-7 0 64,-8 0 1,0-1 191,-2 0 0,2-3 1,-3 7-1,1 1 1072,-1-3 0,3 10-701,-2-3 1,7 9-1,-2 0 1,1 4 710,-1 1 1,4 3-914,-4 6 1,-2 2 0,1 13-1,-3 1 22,-2 2 0,3 3-567,-2 3 1,7-3-1,-4 4 1,3-4-592,-1-2 1,4-4-478,6-1 0,6-5 0,0 1-131,6-4 1,11-7 1359,10-3 0,9-10 0,3-3 0</inkml:trace>
  <inkml:trace contextRef="#ctx0" brushRef="#br0">27853 13577 8365,'0'-15'-148,"0"1"1,0 0 878,0 0 1,-2 0 0,-1-1 0,-3 3 19,-2 2 1,-1-2 0,-6 4 0,0 0 17,-4 3 0,1 4 76,-5 1-637,-1 0 1,-5 1 0,1 4 0,1 4-1,2 4-390,1 1 1,7 5-1,-2 2 1,5 1-455,4 3 0,4-3-827,6 2 1144,0-7 0,6 9 1,4-8-1,2 0 0,4-2-38,3-2 0,3-6 0,5-4 1,-2-2 354,-1-2 1,-2 0 202,2 0 1,1-5 0,-6-1 0,-2-2 293,-1-3 1,-2-2-179,1-1 1,-6 0-1,-1 0 1,-2 0 687,-3-1-657,-1 7-284,-2-4 0,0 12 1,0 0-545,0 8 0,0 0 0,0 1 1,2 2-225,2 2 0,-1 1 379,7 0 0,-2-4 0,3-2 0,-2-2-805,2-3 1213,2-1 0,1-2 1,1 0-1,-3-2 538,-2-3 1,2-3-166,-2-6 0,2 0 0,3 0 0,-1 1 281,0 4 1,0-4-128,0 4-525,1 2 1,-1 1-1,0 6 1,0 0 0,1 0-614,-1 0 268,0 6 0,0 2 1,0 6-1,2 1 0,2-1-573,1 0 1,0 0 0,-4 0-1,3-1 65,1-3 0,0-3 295,-5-2 526,6-3 0,-4 4 0,3-8 0,-3-2 1,-2-6-1,0-2 0,1-3 539,-1 1 1,0-2-126,0-3 0,-1 2 1,-2-7-1,-2 1 236,2 1 0,-3-1-384,2 4 0,-7 4 0,2-4 1,-2 3-119,2 2 0,-4 4-92,4 1 1,-5 6-325,-5-2-31,4 3 0,-7 2 12,3 0 161,3 0 166,-4 0 0,6 7 0,0 2 0,0 4 0,0 1 204,0 0-69,0 7 0,0 2 0,0 9 1,0 3-1,0 1 799,0 4-1022,0 7 0,0 3 0,2 7 0,1 0 0,3-1-146,2-4-675,2 3 0,4-12 1,0-1-1,0-9 0,0-7-2678,1-7 2092,-1-10 1402,0 4 0,-6-24 0,-2 1 0</inkml:trace>
  <inkml:trace contextRef="#ctx0" brushRef="#br0">28379 13676 8365,'6'-50'216,"7"2"17,6 10 1,0 5 0,-3 9 0,3 6 497,4 2 1,11 8-162,3 3 0,0 4 1,1 2-1,1 4 427,2 4 1,-4 6-639,-4 3 0,-10-2 0,-4 5 1,-4-2-454,-6 0 0,-3 4 29,-6-4 0,-7 0 1,-6-4-1,-6 0-2,-3 4 1,-2-8-1009,-4 4 1,6-6-1,1 1 1,2-4-3198,0 0 4272,7-4 0,-1 4 0,5-6 0</inkml:trace>
  <inkml:trace contextRef="#ctx0" brushRef="#br0">29232 13065 8535,'6'-21'440,"-4"6"1,4-4 1982,1 3-1055,-6 8-1092,6 8 0,-9 8 1,-3 6-1,-4 2 1,-4 3-1,-1 4 1,0 4 404,-1 2 0,-3-1-682,-1 1 0,-2 1 0,4 1 1,-2 4-290,1 1 0,4-3-32,5 5 0,-2-6 0,6 1 0,2-3-292,1-1 0,7-3 291,0-2 1,6-3-1,-2-9 1,4-1-73,1-1 0,0-7 419,0 2 0,5-4 0,0-2 0,-1-2 391,-3-2 0,4-6-37,0 1 0,0-1 1,-3 0-1,0 2 464,-2-2 1,4 0-231,-9 1 1,-3 2-1,1 5 928,-1-2-1451,-4 1 1,4 5 0,-6 4-29,0 4 0,0-1-69,0 2-385,0-7 0,1 10-396,4-4 1,3-3-340,6-1 80,1-3 1,-3-4 0,-1-1 1047,-1-2 0,-1-6 0,5 3 0</inkml:trace>
  <inkml:trace contextRef="#ctx0" brushRef="#br0">29317 13562 8398,'10'-4'-446,"-1"-1"1,2 2 595,2 1 0,-3 1 0,-1-2 0,2-2 0,2 2 164,1 1 1,-5-3 0,1 1-54,1 0 1,-3-2 0,0 0-1,0-1 224,0 1 1,-4-3-132,6 4 0,-7-6 1,3 3 339,1 0-514,-6-5 0,5 10 1,-7-5-1,-4 2 71,-4 3 0,-1 1-124,-4 2 1,3 2-1,-8 3 1,3 3-146,2-1 1,4 6-219,1-3 0,6 7 1,-2 2-1,4-2-167,1-1 0,6-2 37,3 0 1,6 5-1,3 0 1,6-3-474,3-5 1,1 0 377,1-6 1,4 0 0,0-5-1,-1 0-75,-2 0 0,-3-2-266,-4-3 802,4-2 0,-5-8 0,7 1 0</inkml:trace>
  <inkml:trace contextRef="#ctx0" brushRef="#br0">29815 13406 9013,'2'-13'1028,"1"2"-309,2 2 276,6 6 1,-8-2-2637,6 10 680,-6 3 961,4 6 0,-1 0 0,2 0 0</inkml:trace>
  <inkml:trace contextRef="#ctx0" brushRef="#br0">30085 13761 8406,'-28'8'2450,"6"3"-1230,3-6-706,-3 6 1,6-3-1,-3 5 1,3-2-1,2-2 1136,0 2-1930,6-4 0,1 5 0,7-2 0,0 2 0,2 3-1812,3-1 2092,9 0 0,8 0 0,6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4934 3227 24158,'33'-27'-28,"0"2"1,1 1 0,0 1 0,4-1 0,2 0 0,-2-1-1,-4-2 1,0-1 92,-1-1 1,1 1 0,-2-1 0,1 1 0,-3 1 0,-3 2 19,-3 1 0,-7 0 1,1-2-1,-6 2-188,-2 5 0,-7 3 0,2 2 0,-5 0-234,-5-1 0,-3 1 0,-6 2 1,-2 1 326,-3 1 0,-3 1 44,-7-6 1,-5 3-1,-4 1 1,-3 3-119,-2 1 0,-6 3 29,-3 4 0,-3 0 0,-2 0 0,0 0 9,0 0 0,-6 4 66,-4 1 1,-7 5-1,-5-4 1,38-2-1,0 0 198,-2 1 1,-1 1-1,-6-2 1,-1 0-12,-1 0 1,0 1-1,-1 0 1,0 1 0,-1 3-1,1 0 1,-1 0-1,2 1 85,0-2 0,1 1 0,-1 1 0,0 1-179,2-2 0,0 1 0,1 2 0,0 1 0,5-1 0,0 0 0,-2 1 0,0 0 70,0 1 0,-1 1 1,0 1-1,1 1-141,-2-1 1,1 1 0,3 3 0,1 0 0,3-1 0,0 0 0,-1 0 0,-1 1-13,1-1 0,-1 0 1,-3 3-1,1 0 1,1-2-1,1 0 1,2 0-1,1 1-37,1 1 0,2 2 0,0-3 1,1 0-16,-1 3 0,0 0 0,1 0 1,1 1-1,-31 22 0,7-1-89,4-2 0,15 3-44,1 1 1,3-1-1,6-6 1,7-1-309,5-2 0,3 0 176,0 4 1,-1 7 0,1 3-1,1 4-321,4 0 1,-2 6-508,6 0-1414,-6 12 2319,10-14 1,-11 16-1,8-8 1,1 4-1,1 6 1,2-1-781,0 1 1,3-4 693,7-8 1,-1 4 0,12-4 0,1 2-326,6-2 1,4 2-329,10-6 997,-2-1 0,-11-34 0,4-1 1,28 24-1,-27-26 0,2-1 1,1-1-1,2-1 159,0 0 0,2-2 0,1-3 0,1-1 0,2 3 0,0-1 0,3 0 0,-1-1 93,2 1 0,0-1 0,1-1 0,0-1-127,-1-2 0,1-1 0,2-2 0,0 0 0,1 1 0,0 0 1,0 0-1,0-1 21,0 1 1,0-1-1,0 0 1,0 0-1,-2-3 1,1-1 0,0-1-1,1 0 157,1-1 0,0 0 0,-1 2 0,1-1-150,1-1 1,-1-1 0,-1 1-1,0-1 1,-3-2 0,0-2 0,-1 0-1,1-2 352,0-3 1,0 0 0,3-1 0,1 0-280,-2-3 1,0-2 0,2 2 0,0-1 0,-7-2 0,1-1 0,0 0 0,1 0 64,1-1 0,0-1 1,-3 2-1,-1 0-119,-1-1 1,0-1 0,-1-1 0,-1 1 0,-1 0 0,0 1 0,-1-1 0,0 1 93,0-2 0,-1 1 0,-3 0 0,0-1-169,1 0 0,0-2 1,30-21-1,-4 3 1,1-4-146,0-6 0,-10 4 0,2-3 0,-10-4 0,1 0 0,-4-1 0,-1 0 0,-5 2 0,0-2-22,-7-4 0,5 4 0,-4-9 0,3-6 0,0-2 0,-1-2 0,-2 0-950,-2-1 1,-2 1 514,1 0 0,-2 2 0,-4 2 0,-5 4-194,-7 0 0,0 5 391,-6-4 1,-1 8-1,-4 2 1,0 0-256,0 2 1,0-11 121,0 5 1,-4-9 0,-3 2-1,-1-2-489,-3-3 0,3-2 557,-1-1 1,-1 5 0,-4 1-1,-2 2-549,-3 3 0,2 6 582,-7 2 0,-1 8 0,-6 1 0,-4 7 65,-2 1 0,0 5 154,-6-3 0,0 3 0,1 3 0,-3 4 209,-2 4 1,1 3 15,-6 2 0,0 4 0,-5 2 0,-1 2 274,-4 3 0,2 3 235,-6 4 0,4 3 745,-4 2 1,4 4-622,-4-4 0,4 4-362,-4 1 1,7 0 0,2 1 0,8-1 482,5 0 1,3 0-717,3 1 1,3-6-1,9-1 1,0 0 95,3 0 0,4 0-372,-5 1 1,7 2-1,-2-5 1,4 2-679,6 3 0,-4 2-123,4 1 0,-2 2 1,0 3-1,1 5-2388,-1 3 3275,-1 14 0,-9-10 0,-1 10 0</inkml:trace>
  <inkml:trace contextRef="#ctx0" brushRef="#br0">7451 9170 23478,'-79'4'-360,"3"1"1,3-2-1,2 0 1,0 2-1,1 3 1,4 2 407,4-1 0,6-4 1,5 3-1,7 0 0,7-2 1,7 0 754,8-3-1250,11 5 359,11-6 1,14 6 0,10-5-1,5 2 1,5-2 0,9-3-1,9-3 154,8-2 0,5-5-97,6 6 0,8-6 0,-37 7 0,0 0 1,2 0-1,0 0-97,0 0 1,1-1 0,1-1 0,1 1 21,0 1 1,1 1 0,5-3 0,1 1 0,4 0 0,3 1 0,5-1 0,2 0 104,5-1 1,2-1-1,-20 2 1,0 0 0,1 0-139,5-1 1,1 0-1,0 0 1,3 2-1,0 0 1,1 0-1,3 0 1,0 0-1,1-1 1,2 1-1,0-1 1,-1 0 87,0 0 0,0 0 0,1 0 0,0-1 0,1 0 0,0-1-61,1 0 0,0-1 1,0 1-1,2 1 1,0 0-1,0-1 1,0 0-1,1-1 1,-1 0-1,0 0 0,0 1 1,-1 0 82,-1 0 1,0 0 0,-1-1 0,2-1 0,-1-1 0,0 0 24,0 2 1,0-1 0,1 0 0,2-1 0,2 0 0,-1 0 0,0 0 0,1-1 0,-1 0 0,0 1 0,0 0 0,0-1 8,1 0 1,0 1-1,0 0 1,1 0 0,0 2-1,0-1-86,-19 2 1,1 0-1,0 0 1,-1 0 0,1 0-1,0 1 1,-1-1-1,1 0 1,0-1 0,-1 0-1,1-1 1,-1 1-1,19-2 1,-1 0 0,-1 0 92,0 1 1,-2 1-1,1-1 1,-1-1-1,-1 0 1,0 0-7,-1 0 0,0 2 0,1-1 0,-1 1 0,0 0 0,-1 0 0,-3 1 1,-1 0-1,-1 0 0,-3 0 0,-1 1 0,-1 0 10,-2 0 1,-1 0-1,0 1 1,-3-1-1,0 1 1,-1 0-21,0 0 1,-1 1-1,0 0 1,25-1 0,-2 0-1,-5 3 1,-2-1 0,-5 0-1,-1 0-19,-3 0 0,-1 0 0,-5 4 1,-1 0-47,-5-1 1,-1 2 0,-3 3 0,-2-1 0,32 5 0,-11 4-625,-10 5 0,-3-2 11,-9 7 0,-5 5 682,-14 4 0,-1 3 0,-9 2 0,-2 6 0</inkml:trace>
  <inkml:trace contextRef="#ctx0" brushRef="#br0">10067 11842 8411,'-48'0'-147,"1"0"1,3 0-1,6 0 1,8 0 0,6 0 617,3 0 1,2 0-389,5 0 1,6 7-1,5 2 1,8 4 14,9 1 1,15-5-1,15-1 1,13-1-34,12-4 1,-27-2 0,1-1-117,7 0 1,0 0-1,2 0 1,2 0 0,3 0-1,1-1 1,2-1 0,0 1-443,4-1 1,0-1 0,6-2-1,2-1 504,6 1 0,1 0-7,-1 2 1,0 0-1,-24-1 1,1 0-1,-1 1 1,24 0-1,-1 1 1,-1 0-1,1 1 1,-1 0-1,0 0 169,1 1 1,-1 0-142,-4 0 1,-2 0 0,-2 1 0,-2 0 0,-6 0 0,-1 1 0,-1 1 0,-1 1 0,-1-1 0,0 0 13,-1 0 1,-1 0 0,-4 2 0,-2 0 0,-5-3 0,-2 0 0,33 3-94,-6 1 1,-13-4 65,2 3 1,-11 1 0,-5 0 0,-9 1-218,-7-1 1,-8 4-112,2-6 0,-9 7 309,-5-1 0,2 2 0,1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7109 5772 20382,'-57'0'-275,"1"0"1,0 0-1,6 0 1,5 0 0,6 0 97,0 0 1,2 0 0,-1 0 0,0 0 743,2 0-516,1-6 0,12 2 1,0-4-1,3 2 1,3 3-1,1 1 0,2 1 1,-1-2 460,1-2-555,6 0 0,3 5 0,10 2-56,5 3 1,9-4 165,4 4 1,6-4 0,4-1 0,6 0 206,7 0 1,6 0-154,10 0-41,3-6 0,7 0 0,4-5 0,-36 7 0,1 0 0,1 0 0,1 0 6,2 0 1,0 0 0,5 2 0,1-1 0,5 0 0,0-2 0,3 1 0,1 1-290,1-2 1,0 2 0,-1 1 0,1 0 481,1 0 1,-1 0-250,0 1 0,-2 0 1,-1 1-1,0 0 0,-3 0 1,-1 0-1,-5 0 1,-2 0-1,-4 0 0,-1 0 1,34 0-1,-3 0-115,-2 0 0,-11-5 116,-3 1 0,-10-6 0,-1 4 1,-6 0 34,-7-1 0,-9-4-25,-6 2-133,-8 2 1,-4-5-1,-7 2 1,-4-2-1,-6-3 1,-6 3-36,-7 2 1,-9-2 46,-5 2 1,-3-2-1,-2-1 1,2 2 745,3 1 0,-3 6-709,3-6 1,3 7 0,4-2 0,4 4-103,3 1 1,7 0-117,-2 0 0,11 6 1,8 5-765,8 6 0,17 1 1231,8 5-211,13-5 1,5 4 0,5-5-1,1 2 1,0-1-200,0-3 289,0 6 0,-8-10 0,-6 3 1,-9-1-1,-7 0 0,-9-1 27,-14-2 1,-21-2-81,-16-4 1,-7 4 0,-4 6 0,-2 2-687,-1 3 1,1-1 800,8 5 1,-1 6-44,5 4 0,1 6 0,5-2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26275 5146 8621,'-6'-34'-83,"-2"4"1,-5-4 0,3 4 0,6 4 0,2 2 176,2 5 0,0-2 0,2 2 0,1 2 0,3 1 1,2 4 254,3 2 0,-3-3-146,2 4 1,-7 6 0,1 6 0,-2 13 416,-2 9-564,0 13 0,-5 14 0,-1 11 1,-2 10-1,3-31 0,1 1 1,-1 6-1,0 2 0,0 4 1,1 2-26,-2 3 0,1 2 0,-2 10 0,1 2 0,1-20 0,0 0 1,1 1-1,-1 5 0,0 2 0,1 1 0,-2 5 1,2 2 0,-1-1 0,2-2 0,1 0 0,-1 1-120,1 3 0,1 1 0,0-2 1,0-4-1,0-1 0,1-1 0,0-3 1,0 0-1,0-2 0,0-3 1,1-1-1,0-1 55,0 19 1,2-1-1,3-4 1,1-2-28,2-13 0,1-2 57,0 2 1,-1-1-1,-4-3 1,-1 0 0,1-2-1,0-1 1,0-4-1,1 0 1,5 30 0,0-12-1,-3-9-610,-2-9 594,-1-15 4,-5-6 0,-6-15 1,-4-9-1,-2-7 1,-3-10 7,1-10-40,0-13 0,4-14 0,3-11 0,-1-9 0,4 34 0,1-2 0,0-5 0,0 0 0,1-3 0,1-1-77,0-4 0,0 0 1,2-2-1,0-1 62,1-5 1,1-1 0,-2-6 0,1-1 0,3-4 0,1 0 0,1-1 0,0 1-333,1 1 0,1 1 0,3 6 0,0 1 438,-3 6 1,1 3 0,2 10 0,0 4 0,7-18 0,-2 30 1009,-1 24 1,-2 17-915,0 11 0,7 6 1,3 8-1,2 2-2,3 3 1,6 7-454,3 8 1,9 2 314,5-2 0,3 3 0,2-3 0,0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23346 13164 8553,'-5'-23'-70,"0"1"0,2 1 0,2 4 1,-1 1-1,-1 2 0,-2-1 1,1 1 271,-3 0 0,4 0 0,-6 0 1,-1-1-1,1 1 0,-1 0 517,-1 0 1,-2 0 0,-1-1-161,0 1 0,0 1 0,0 4-352,-1 4 1,7 5-1,4 7 1,2 7 84,2 8 1,0 11-143,0 5 1,0 3 0,0 2 0,0 1 13,0 3 1,6-1-163,4 6 0,4-4 1,5 2-1,6-2 178,7-7 0,1 1-72,10-4 1,-2-5 0,13-4 0,4-10 38,7-8 0,11-5-136,4-6 0,-38-3 0,0-2 1,1 0-1,-1-2 0,1-2 0,0-1-168,-1-1 1,1 0 0,2 1 0,1 1 89,2-4 1,-1 2 0,-4 4 0,0 1 0,-3-1 0,0 0 0,34-4-181,-3 3 1,1-3 195,-1 6 1,-11 1 0,-5 4 0,-6 0-105,-8 0 1,-9 0 94,-9 0 0,-12-7 1,-3-4-33,-9-6 0,-9-5 240,-9-7 1,-8-6-1,-9-2 1,-3-6 424,-6-4 1,-7-6-362,26 23 0,0-1 1,-21-28-1,4-2 1,10 4 223,8 5 1,4 9-881,7 10 1,8 19-3104,6 14 3547,18 19 0,19 17 0,13 7 0</inkml:trace>
  <inkml:trace contextRef="#ctx0" brushRef="#br0">5730 7720 17669,'-50'-15'-136,"2"1"0,4 0 0,3 1 1,3 4-1,6 4 0,7 3 1173,6 2-799,3 0 1,12 0 0,7 0 0,11 0 46,7 0 1,9-1-1,8-2 1,4-4-85,6-1 0,10-1 0,12-5 0,5 0-12,4-1 1,-39 10-1,1 1-126,1-1 1,1 0-1,6 1 1,2-1-1,2-1 1,1-1 0,3 2-1,1 1-365,1 1 0,-1 1 0,-1-1 0,0 0 316,-2 0 1,-1 1 0,-1-1 0,0 1 0,-4 2 0,-2 0 0,-2 0 0,-1 0-296,32 0 0,-18-4 96,-15-1 0,-9 0 1,-11 3 39,-9-2 1,-8-4-147,-11-6 1,-9-1-1,-10 1 1,-2 0-174,-3 0 0,-1 0 341,-3-1 0,1 1 1,-4 0-1,1 0 66,4-1 1,7 6 659,5-1 0,3 7-687,2-1 1,8 2 91,6 2 0,11 2 0,9 2 0,2 6-120,4 2 1,-4 4 52,2 3 0,-7-1 0,2 5 0,-5 3-980,-4 0 0,-4 3 454,-6-1 0,-6 5 0,-4 2 1,-4 2 546,-5 2 0,-3 2 0,-7 2 0</inkml:trace>
  <inkml:trace contextRef="#ctx0" brushRef="#br0">6370 8729 17483,'-28'-22'-2757,"-1"-5"2690,1 3 0,6 4 0,3 1 0,3 3 0,2 2 2631,-1 0-2342,7 6 1,4 1-1,8 7 1,8 0 1156,5 0-1133,5 0 0,8-1 0,5-2 0,6-2 0,8 0 0,5 0 0,6-1 526,3-2 1,9-1-751,-32 2 1,1-1 0,3 1 0,2-1-1,3-1 1,0 0 0,3-1 0,2 0-87,2-2 0,2 2 0,4 0 0,0 1 142,-2-3 0,-1 0 1,2 3-1,0 1 1,-7-2-1,-1 1 1,1 1-1,1 1-70,0 3 1,-1-1 0,-8-1 0,-2 1 61,-1 2 0,-1 1 0,28-3 0,-10 5 0,-6 0-275,-7 0 1,-15 2-21,-9 3 1,-10-4-1,-5 6-491,-2-1 0,-9-4 511,-11 2 219,-7-2 0,-7-2 0,-2-2 0,-3-2 0,-4-4 171,1 0 0,-4-5 0,7 4 1,0-4-231,-2-1 1,7 1-3,-1 4 0,7 1 0,8 5-179,0-2 250,6 0 1,3 7 0,12 2 0,7 7 30,8 7 0,0-2-382,2 3 0,-2 1 0,3 1 0,-3-1-736,-1 1 0,-4 2 371,-7-4 0,-4 5 0,-6-5 1,0 0-897,0 2 0,-6-4 1577,-4 7 1,-9-7 0,-3 4 0</inkml:trace>
  <inkml:trace contextRef="#ctx0" brushRef="#br0">7522 9468 8585,'-37'6'-30,"3"-2"0,5 5 0,1 1 0,-2-1 0,0-1 379,1-2-56,-2 5 1,13-9 0,-4 3 0,2-4 0,2-1 0,2 0 0,4-1 744,2-4 0,6-3 1,8-5-797,6 4 1,10-2-1,9 5 1,9-1-25,7 1 0,8-4-70,8 6 1,4-7 0,9 3 0,5-2-146,-37 5 1,2 1 0,3-1 0,0 0-103,0-2 0,1 0 1,6 0-1,1 0 1,3 0-1,1 0 0,2-1 1,0 0 134,1-2 1,0 1-1,0 1 1,0 0-18,-5-1 1,-1-1-1,-4 2 1,-3 0-1,-1 1 1,-1 0-1,-3 1 1,-1-1-176,-2 2 1,-1 1-1,25-2-19,-13 6 1,-8 0 0,-6 0-825,-5 0 688,-9 0 1,-12 0-1,-13 1 184,-12 4 0,-14-3 53,-11 2 0,-4-2 0,-6-2 1,-4 0 429,-3 0 1,3 0-52,0 0-17,6 0 0,-3 0 0,9 0 0,6 0 0,7 1-336,5 4 1,9-2 0,13 5-460,13-1 1,13-1 293,27-1 0,0-4 0,14 6 0,-1-3-776,-1 1 1,-7 6 123,-6-1 463,-6-4 0,0 8 0,-14-1 0,-14 6 0,-13 3 19,-13 3 0,-20 8 1,-21 5-1,-10 3 383,-7 2 0,29-22 0,-2 1 0,0 2 0,-1 0 0,-2 2 0,-1-1 0</inkml:trace>
  <inkml:trace contextRef="#ctx0" brushRef="#br0">6569 10463 8555,'-33'-1'-121,"0"-2"0,1-4 0,4 1 0,4 0 0,5 1 0,3 0 1342,2 0 1,1-1-472,4 1 0,4 2 0,11-5 647,9 2-1232,-1 1 1,14 0 0,1-1 0,7-2 0,7-1 0,4-1 0,7 2 171,6 2 1,5-5-1,6 2 1,1-3-256,4 3 1,-33 3 0,1-1-90,5 3 1,2-1 0,0-3-1,2 0 1,1 0 0,1 0-1,-3 2 1,0 0-383,-1-1 1,-1 1 0,-1 0 0,0-1 317,-1 0 1,-1 0 0,-3 1 0,-1 0 0,28-6 0,-16 5-504,-12 0 331,-15 3 1,-15 2 97,-13-3 0,-13 4-45,-10-4 1,-6 3 0,-2 2 0,-3 0-253,3 0 1,-4 0 317,2 0 1,1 0-1,9 0 1,4 0 568,3 0-492,8 0 31,2-6 0,7 3 1,6-5-1,8 0 0,11 2 12,5-1 1,10 1 0,0 3-1,4-2 352,-4 2 0,0 1-313,-8 2 1,-6 7 0,-10 2 0,-6 4 0,-6 1 0,-11 5-185,-9 0-63,-5 6 1,-15-3-1,-3 7 1,-1 1 0,-1 1-1148,2 3-333,0 5 1479,2-3 1,1 7-1,7 0 1</inkml:trace>
  <inkml:trace contextRef="#ctx0" brushRef="#br0">5147 11487 18047,'-36'-5'-438,"3"-1"1,4-1 0,6 0-1,4 0 1,3 1 0,2 3 1520,-1 1 1,6-3 191,-1 1-499,7-7-530,-3 9 1,17-9 0,6 6 0,9 1 0,10-1 0,8-1-1,10-1 344,6 1 0,11-5-638,-31 6 1,1 0 0,2-1-1,1-2 1,2 0 0,1-1 0,2-1-1,1-1-645,1 0 0,-1 0 0,3 2 0,0-1 512,0-2 1,-2 0 0,-1 4 0,-2-1 0,-3-1 0,-3 0 0,34-8-1249,-14 4 1294,-16-3 0,-21 10 0,-17-2 63,-16 4 0,-17 5 326,-13 5 0,-10-2 1,-4 6-1,-2 2 690,2 2 1,3 1-631,7 1 0,-1 0 0,0 3 1,4 1-59,6-2 1,1-1-542,13-2 0,7 0 0,8 0 0,9 1-2701,9-1 2860,19 0 0,12 0 0,12 1 0</inkml:trace>
  <inkml:trace contextRef="#ctx0" brushRef="#br0">13863 11615 9136,'14'-21'-127,"-5"5"0,1-2 0,1 2 1,0 2-1,-1-1 52,-6 1 1,3 0-1,-3 0 1,-4-1 0,-6 3 422,-8 2 1,-10-1 0,-1 7-1,-5-1-126,-3-2 0,-8 6 0,-2-4 1,-8 4-64,-4 1 1,-8 6-78,-4 3 1,-2 9 0,-4 4 0,-1 3-105,36-11 1,0 2-1,-2 3 1,0 0-45,2 0 1,0 0 0,0 2-1,0 1 1,3 1 0,1 1 0,0 2-1,1 0 126,2 1 1,1 1-1,-2 3 1,2 0-14,1 0 1,1 0-1,1 0 1,2 1-1,-13 29 1,5 6 51,3 2 0,9 2-108,7 0 0,6-4 1,10-2-1,2-4-80,6-6 1,14 1-83,4-9 0,12-6 0,2-8 0,10-4 20,8-6 0,12 1 223,-33-16 0,2-2 1,1 1-1,1-3 1,3-3-1,0-3 1,3 0-1,0-1 170,2-1 1,1-1 0,2-6-1,1-2-235,-3-1 0,0 0 0,0-3 1,-1 0-1,-4 1 0,0-1 0,-1-1 1,-2-2 142,0 0 0,-1-1 0,-3-2 0,-1-1-95,0 0 0,-2 0 0,25-23 0,-7 3 1,-4-4-98,-6-4 1,-2-9-10,-5-6 1,-10 3 0,-10-3 0,-7 1-287,-6 1 1,-5-1 401,-5 9 1,-16 5-1,-12 14 1,-10 6 306,-9 7 0,0 6-348,-9 10 1,-4 2 0,-2 7 0,-4 2-441,-4 3 1,8 2 171,1 8 0,7 5 0,9 4 1,7 4 243,8 6 0,9 0 0,3 7 0,5 2 0,-1 3 0</inkml:trace>
  <inkml:trace contextRef="#ctx0" brushRef="#br0">13280 12695 23058,'0'-9'-597,"0"-1"1,0-1 0,1 0-1,3 0 1,2 3 615,2 2 1,1 1 0,5 5 0,2 2 0,2 2 0,1 6-740,-2 3 1,-1 7 0,0 4-1,1 4 271,2 5 1,0-1-1,-5 4 1,0 1-128,1-1 1,-6 8 284,0 8 288,-5 4 1,7 1 0,-7-1 0,0 1 0,-3 2-167,-1 2 1,0-1 0,0 5-1,0 0 64,0 0 1,-1-4-35,-4 6 0,3-7 1,-2 1-1,0-1 677,0 2 1,0 4-384,-5 10 0,6 1 0,0-36 0,1 1 0,1-2 0,1 2-174,-1 1 0,2 1 0,-1-1 0,0 2 53,0 5 1,0 0 0,-2-5 0,-1 1 0,0 3 0,-1 0 0,1-1 0,0-1-60,0 0 1,0-1-1,-3-2 1,1 1 63,0 0 1,0 0-1,-1-5 1,0 0-1,-10 34 1,-2-6 174,0-6 0,-1-7-107,4-7 1,1-7 0,0-13 0,1 0 273,4 1 1,2-2 265,7-4-739,0 4 1,12-9-1,3 4 1,6 0-1,4-2-164,2 1 0,-3 4 0,-2-1 1,-3 3 9,-7 1 0,1 5 83,-8 1 0,0-1 0,-5-5 0,0 1-93,0-1 0,-2 1 134,-3-1 0,4 0 1,-4 1-1,3-1-323,2 1 1,0 5-523,0 4 1037,7 3 1,1 2 0,6 0 0</inkml:trace>
  <inkml:trace contextRef="#ctx0" brushRef="#br0">24100 11330 25108,'0'-14'-1850,"0"0"1,0 0 0,0 0-1,1 1 382,4 4 0,3 2 1906,6 7 0,0 0-456,0 0 22,-6 0 1,-3 0 0,-10 0 0,-6 0-1,-6 2 100,-7 3 0,-4-2-80,-5 6 0,-10 1 0,-11 4 0,-6 2-342,-6 3 1,-10 1 413,36-8 1,-1 0 0,-2 1 0,-2 1 0,-1-2 0,0-1 0,0 3-1,1-1-185,-1 2 0,0-1 0,1-2 0,0-1 44,2 1 0,1 0 0,0-1 0,2 0 0,0 2 0,2-1 0,-33 12 96,2 1 0,5 2 2,3 2 0,4 1 0,5 1 1,6 4-38,6 1 0,7 2-75,10 5 1,-1 3-1,10 0 1,6-2-165,5 2 0,9 1-36,3 0 1,10 4-1,7 6 1,4 0-231,3 0 0,6-2 298,-1-3 1,10 0-1,2-8 1,2-4-111,0-4 1,1 2 215,3-5 1,6 4 0,0-7 0,-1-5 65,2-3 0,-3-3 180,7-5-77,12-6 0,-2-5 0,-33-6 0,1-3 0,0-4 0,0-2 0,1-4 0,-1-2 95,4-2 1,-1-2 0,0-6-1,0-1 1,-1 0 0,-1-1 0,-2 0-1,-2-3 72,-3 0 0,-1-2 0,-1-2 0,-1-2-182,0 0 0,-1-2 1,-5 0-1,-2-2 0,-1 1 1,-2-1-1,-1 0 0,-2-1-76,0-1 0,-1 0 0,-3 1 0,-1 0-736,-2-4 0,-2 1 674,-4 5 0,-2 2 1,-2-36-1,-12 19 1,-9 10-1,-10 9 45,-11 9 1,-15 13-1,-8 12 1,-8 2-361,-9 2 1,33 3 0,-1 0 159,-2 2 0,-1 0-62,2 1 0,1 1 0,2 2 0,1 0 286,-34 10 0,0 2 0,5-5 0,6-2 0,5-3 0</inkml:trace>
  <inkml:trace contextRef="#ctx0" brushRef="#br0">16905 6284 9046,'-6'-15'217,"0"1"-502,-4 0 1,-1 0-1,5 0 1,0-1 0,-1 1-1,4 0-326,1 0 697,2-1 0,0-3 0,0-3 0,0-1 0,0-3 0,0-2 0,2-2 0,1 1 0,2-1 269,-2 1 1,3 0 0,-1-1 0,0 1-219,1-1 0,-4 7 1,3 3-1,-4 3 181,-1 2-239,0 0 0,0 0 273,0 0-114,0 6 0,-1 0 344,-4 3-572,-3 3 0,-5-2 1,2 8-1,3 6 53,2 3 1,-5 2-118,1 4 0,-1 5 0,0 9 0,2 7 51,-2 5 1,4 6-33,3 6 0,2 5 0,2 2 1,0 6-7,0 7 1,0-36 0,0 0 40,0 2 1,0 0 0,0-1 0,0 1 0,1-1 0,0 0-1,0-1 1,1 0 14,0 0 1,1-2-1,8 29-23,-2-1 0,-1-14 0,0-7 0,0-5-102,0-3 0,-5-13-64,2-1 1,-2-13-170,2-6 0,-4-5 196,4-5 0,-4-4 0,-1-9 1,0-2-227,0-2 0,-6-1 240,-3 0 0,-4-2 1,-1 4-1,0-1-28,-1-3 0,1 4 197,0 2 1,1 3 0,2 2 581,2 0 0,4 1-247,-4 4 1,7 2 0,0 9 348,6 3 1,7 3-435,-2 6 0,5 0 0,4 0 0,2 1-349,2-1 0,-3 0-381,5 0 1,-5-4 0,3-2 0,0-2-1036,0-3 0,-3-1 1479,5-2 0,-7-13 1,4-3-1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15014 6810 7988,'-56'-27'0,"7"9"246,6-5-159,13 5 0,11 9 1,9-1-1,6-1 1,2-1-1,2-2 1,-1 1-1,-4 3 1,-5 6-191,-2 2 1,-4 2 0,-3 2-1,-6 2-6,-7 6 0,-1 7 0,-8 2 0,-3 0 20,-1 2 0,0-1-29,-3 4 140,4 3 0,-8-10 0,8 5 0,4-1 0,2-2-16,2 1-16,4-4 0,-7 9 0,4-4 1,0-1-1,-1 3 0,1-1 0,-1 3 15,-1 2 0,6 1 42,-2 1 1,3-3 0,1 0 0,1-1-39,-1 5 0,6-2-24,-1 6 1,7-4 0,-4-2 0,2 1-49,0-1 0,0 0 19,5 1 0,0-1 0,0 1 0,-1-1 7,1 1 0,-5-1 65,0 0-17,0 7 1,3-5-1,-1 3 1,-2-3-1,2 0 13,1 4 1,2-4 0,-1 4-1,1 0 6,0-1 0,1 5-43,4-5 1,-4 6-1,4-2 1,-2 0-22,1 1 1,-2-4 16,2 3 1,-2-5-1,-3 3 1,3-2 61,2 0 0,-2 5-22,2-5 0,-1 2 1,0-2-1,1 4 80,-1-1 1,3 0-102,-1-3 1,4-1-1,-3 4 1,2 1 14,3-1 0,-3-4-84,1 1 1,0 1-1,5 0 1,0-3 17,0-1 1,0-1 34,0-1 1,0 1-1,2 1 1,1 1 34,2 2 1,6 0 11,-2-4 1,2 1 0,0 3-1,-1 3-9,1 1 0,0 2-23,-2-6 0,2 7 1,-4-2-1,-1 3-20,0 2 1,-1-6 28,-5 1-32,0 0 0,5 5 1,0 0-1,-2-1 1,0-1-31,2-3 0,-2-3 1,6-5-1,2 2 15,2 1 0,1 0 45,0-5 0,1 2 0,-1 2 0,0 3-17,0 1 0,0-4 13,1 1 0,-6 3 1,1 2-1,-1 3 19,-1 2 0,0-1-11,-3 1 1,-4-5-1,6 0 1,-3 1 13,1 2 0,5-4-11,-6-4 1,7-2 0,-1 1 0,2 1-6,3-1 0,-1-2-27,0-2 0,0 5 1,2 1-1,0-1-13,-2 2 0,3-5 38,-7 3 1,3 1 0,1 1 0,0 0 27,0 0 0,-4-2 32,-1-5 0,1 6 0,4-1 1,0-2 239,0-1 1,1-1-282,-1-1 0,2 1 0,3-1 0,3 0-135,0 1 0,3-1 65,-6 1 0,5-1 0,-4-1 1,1-2-96,-1-1 1,-1-2 84,-5 2 1,5 3 0,0-5 0,-1 0 20,-2-3 0,3 1 32,-1-1 1,3 0-1,-2-4 1,5-1 38,3 0 1,-4 0 17,1 0 0,1-1 0,7-2 0,1-1 58,-1 1 0,-1-3-79,2 1 1,-1 0 0,6 6 0,0-1-12,-2 0 1,4 0-56,-7 1 1,8 4 0,0-1 0,3 0-48,-3-2 0,2-2 93,-5 0-27,3-6 1,6 5 0,-1-5 0,-3-1 0,-4 0 25,1-1 0,2-4 1,4 4-1,2-1 40,-3-1 0,0 7-30,-3-1 0,7-2 1,2 1-1,-1 1-17,-2-2 1,1 3-25,-2-7 0,7 6 0,-4-5 0,2-2-29,1-2 1,-1-1 11,5 0 0,-1 0 0,1-1 0,0-2-19,0-2 0,-5-5 48,0 6 0,0-1 0,5 5 0,-1 0 0,-4 0 0,3 0-7,-3 0 1,4 0 0,0 0 0,0-2-3,-4-2 1,3-4-57,-3-6 0,10-2 0,4-2 1,2-2-90,-2-2 0,4 0 119,-4-2 0,-1 3 1,-2 7-1,-3 2 14,-4 2 0,-9-3 15,0 4 1,2 1 0,-1-1-1,-2-2 11,-2-2 1,0-3 101,3-3 1,-1 2-1,5-8 1,-2-4-6,-3-3 1,-2-2-93,-2 1 0,6-2 0,-1-5 0,-1 2-4,-2-1 1,-1-2 48,0-2-65,-1 1 0,1-6 0,0 1 0,-1-1 0,1 1 12,0 0 0,-2-7 0,-2 3 1,-1-1 82,1 0 1,-2 0-37,1-5 1,-2 0 0,2 0 0,-5 1 9,-3-1 1,-1-2-45,-1-2 1,-4-3-1,-2-4 1,-2 4 4,-2 1 1,-2-5-94,-2 1 1,-2-5 0,-1 1 0,-3 4 42,-1 2 1,-3 5 77,-4-6 0,0 0 0,0-4 0,0 2 124,0 2 1,0 1-111,0-1 1,0-4 0,0 6 0,-1-3 157,-4 1 0,2 4-169,-7-4 0,1 1 1,-5-1-1,0 4-28,-1 4 1,0 1 95,-4 0-149,3-6 0,-9 4 1,4-2-1,0 2 1,1 1-18,3-4 0,-4-1 0,0-5 0,-1 3-64,-3 2 1,-2-3 106,-1 4 0,-1-9 1,1 5-1,-1 3 139,1 3 1,0 1-83,-1-2 1,-4 2-1,0-2 1,1 2 48,2 2 0,0 0-54,-3 1 0,1 0 0,-5 4 0,-1 5 43,1 3 0,-4 1-76,3 0 1,-8 1-1,1 0 1,2 3 6,4 1 0,1 0-10,-5-4 0,2 0 1,1 3-1,4 1-102,1-1 0,1 2 35,0-1 1,0 5 0,-4-3 0,5 1-173,2 3 1,1-2 90,-3 1 0,2-1 0,-7 6 0,0 0-38,2-1 1,-7 5 132,0 1 0,-1 5 0,-7-1 0,1 4 112,-1 0 1,-6 3-40,-4 2 1,-1-1 0,5 5 0,1 0 134,-1-1 1,5 1-121,-1 1 0,3 4 1,-4-4-1,4 2-23,1-2 0,-5 3 1,2-2 1,-2 2 0,2 0 0,3-1 56,0-1 1,3-1 51,-6 5 0,6-5 0,-1 0 0,3 2 80,1 2 0,-1 1-181,-4 0 1,4 0-1,-3 1 1,2 2-143,3 2 1,-1 6-1,2-3 1,2 2-69,1-1 0,0-1 28,-5 1 0,4 4 1,-1-5-1,-1 1 41,2 1 0,1-5 76,0 4 1,-2-4 0,7 3 0,1-2 103,2-3 0,4 5-65,2 2 0,-3 7 0,3 5-3,-3 5 0,-1 5 0,0 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23389 16292 7852,'-10'-2'18,"1"-1"1,-1-3 931,2-2 0,-3 3-118,6-4 0,-2 7-467,7 2 0,0 2 0,14 6 0,6 0-114,6 0 0,8-1 0,6 4 1,6-3-54,6-1 0,5-3-245,4-4 1,4-1 0,6-4 0,2-6-126,3-6 0,-5-1-1727,0-5 1668,-13-1 1,-15 0 0,-11 2 0,-9 2 0,-10 2 0,-12 4-1311,-8 5 1,-6 4 962,-1 10 1,-2 2 577,-3 8 0,3-1 0,-4 0 0</inkml:trace>
  <inkml:trace contextRef="#ctx0" brushRef="#br0">23630 16918 8146,'-22'-15'468,"3"-4"0,10 0 0,6 4 230,6 4 1,0-2-1,8 3 1,3-2 84,4-2 0,1-1 0,-4 3 0,3 2-397,1 6 0,1 0 0,-2 1 0,1-2-263,-2 2 0,-3 8-103,-4 5 1,2 4-1,-4 5 1,0 4 21,-3 4 0,-4 6-624,-1 1 386,0 5 1,0-3 0,0 7 0,0-2 0,0-1-852,0-2 910,-6-7 1,3 9-1,-5-7 1,0-3-1,2-5-474,-1-6 667,3-10 1,4-15 268,0-13 0,6-8 0,5-6 0,5-5 152,3-3 1,6-6-307,-1-1 0,1-1 0,2 4 1,-2-3 223,1 2 0,2 9-172,-9 3 0,-2 6 1,-7 4-1,-6 5 790,-2 4 65,-2 7-941,0 1 0,-8 9 1,-4 4-1,-6 8 0,1 9 309,1 3-348,2 3 0,0 1 1,1 3-1,3 3 0,6 2-52,2 0 1,2 0 0,2 6-1,4 2-390,8 1 0,7-4-448,7-5 274,7-6 0,3 1 0,8-11 0,3-8 1,1-9-1,4-8 0,1-10-1995,2-9 0,-2-3 1398,-2-13 0,-6 1 860,-9 0 0,3-11 0,-5 4 0</inkml:trace>
  <inkml:trace contextRef="#ctx0" brushRef="#br0">24711 16989 8065,'-14'8'673,"1"-2"1263,4 0 0,4 2-1003,10 6 1,2 5 0,8 2 0,-1 1 830,0 3 0,0 2-1561,1 1 1,-1 2-1,-2 2 1,-1 3-544,-1 1 340,-7-4 0,10 9 0,-5-5 0</inkml:trace>
  <inkml:trace contextRef="#ctx0" brushRef="#br0">16834 11188 8022,'0'-14'370,"0"0"0,0-2 1353,0-3-1478,7 3 1,2-11 0,8 2-1,4-8 1,1-8 0,3-6-1,4-4 1,2-1 0,3 1 281,-3 4 1,-1 3 0,-3 4 0,-3 7 70,-5 9 0,-5 12-255,-5 2-217,4 7 0,-11-2 0,2 12 0,-2 7 0,-2 8 10,0 5 0,-2 8 1,-1 3-1,-3 3-96,-2 1 1,3 6-253,-4-1 1,-1 5 0,-4-3-1,1 0-142,4 0 0,-2-3 154,6-8-76,-6-3 1,9-4 343,-2-2 1,2-18-1,4-22 1,2-15 362,6-10 0,3-5-246,1-2 1,5-1-1,1 0 1,2 0 122,4 2 1,-1 14-321,-1 0 0,1 9 1,-6 1-1,0 7-57,1 6 0,-9 7-90,4 8 1,-4 1-1,3 11 1,0 0-480,0 0 0,1-3-453,-1 5 1,2-7 0,1 2 0,2-3-1608,-2-2 2698,-1 0 0,-2 0 0,1 1 0</inkml:trace>
  <inkml:trace contextRef="#ctx0" brushRef="#br0">17630 10890 8150,'0'-14'352,"2"1"0,3 2 0,3 1 227,0-1 0,4 3 0,-2 1 0,4-1 0,3 0 1,4-2 166,1 2 0,-5 2 0,4 4 1,-2-1-379,0-1 1,-2 0 0,-6 9 0,-3 5-244,-2 2 1,-1 4-337,-5 3 209,0-3 0,-6 15 1,-5-2-1,-5 1 1,-3 1-1,0 1 1,0 1-438,0-1 0,0 3 271,5-2 1,4-5 0,3-6-1,0 0 381,4 0 1,3-6-59,5-1 0,7-3 0,9-7 0,1-2 169,3-1 1,7-4-122,1-3 0,2 2 0,-3-6 0,1-1-590,-2 2 0,-2-3-951,-6 6 0,-2-4 0,-7 4 1338,0 2 0,-6 2 0,-1 1 0</inkml:trace>
  <inkml:trace contextRef="#ctx0" brushRef="#br0">16920 10961 8150,'-15'0'-980,"1"0"2179,0 0 1,0 5 805,-1-1-1473,1 1 0,5-5 214,-1 0-515,7 0 0,-3-2-93,6-2 0,0 1 1,0-7-1,0-1 119,0-2 0,6-1-75,4 0 0,2-5 0,2-1 0,1-1 107,-1 0 1,5-4-172,0 1 0,5 2 1,-4 0-1,1 0 64,-1 0 0,4 5-90,-5-2 1,1 3-1,-2 2 1,1 1-22,-2 4 1,-1-3 1,-2 8 1,0-3 0,0 4-24,1-1 0,-3 0-5,-2 9 0,-4-2 0,-6 7 1,2 2 79,2 6 0,-2-2-79,3 3 0,-4 3 0,-1 1 0,0 4-19,0 2 1,-1-1-57,-4 0 0,2 2 1,-5 2-1,0 1-135,0-1 0,3-2 64,-4-2 1,6 1 0,-4 1-1,1 0-119,-3-2 0,1 4 89,-2-9 0,6-2 1,-4 0-1,0-3-34,0 1 1,0 0 36,-2-4 1,-2-6 148,2 1-8,-2-7 1,4 1 0,3-8 100,4-6 1,1-2-90,0-3 1,0 1 0,0-2 0,1-1 7,4-2 0,3 0 19,6 5 0,-5-5 0,1 0 1,1 2-22,2 1 1,1-3-27,0 0 1,-1 0 0,-1 3 0,1-1 1,3-2 0,1-5 14,-3 5 0,1-5 1,-1 4-1,0-1 70,0 1 0,-4-4 17,-1 5 1,-1 0 0,3 5 0,-3 0 149,-2 0 1,1-1-125,-3 1 0,-2 5 0,3-1 97,-4-1 1,4 3 26,0-1 0,0 4 435,-5-4-369,0 5 0,0-3 0,-2 3-16,-3 0 1,2-1-211,-6 5 0,5 1 1,-2 3-1,1 2-141,1 2 117,-1 1 0,0 6 0,0-1 0,2 2 101,2 2 1,1-2 73,0 3-187,6 3 1,-3-4 0,7 4-1,1-2 1,1-1 29,3 2 0,3-1 1,3 6-1,0-4-248,-1-2 0,4 1-221,-5-2 1,4-3 0,-4 3-721,-1-4 1,-4 0-1104,-5-1 1,-2-5 436,-7 1 1,-2-2 1761,-3 1 0,-2 4 0,-8-5 0</inkml:trace>
  <inkml:trace contextRef="#ctx0" brushRef="#br0">8403 15894 8109,'-28'0'-188,"4"0"1,2 0 0,1 0 472,4 0 1,6-2-1,1-1 1,1-3 246,1-2 1,-3-1 0,6-6-1,2 1-105,2 0 1,1 0 0,0-1-1,0 0 226,0-4 1,6-3-139,3-7-350,10 1 1,3 4 0,7 0 0,1 1 0,1-1 29,3 0 0,4 8 1,-5 2-1,-2 8-118,-1 4 0,0 4-42,3 3-91,-9 9 1,3 10-1,-14 9 1,-4 5-1,-4 4-185,-4 6 0,-1-3 0,-1 6 0,-4-4-16,-4-6 1,1 1-52,-2-9 1,1-2-1,-5-7-382,-1-5 670,1-10 1,6-4 0,4-11-1,2-10 109,2-11 1,2-3 256,2-8-242,-2 0 1,9-4-1,-5-1 1,1 0-1,0 1 140,1-1 1,2 5 0,2 3-1,0 4 277,-3 4 1,-1 8-135,1 0 0,-1 10 0,-5 5 171,2 8 1,5 5-276,-6 10 1,1 3 0,-5 7 0,0-1 364,0 0 1,0 6-623,0-1 0,0 0 0,0-5 1,0 1-844,0-1 1,0-1 40,0-3 0,6 1 1,4-6-1,3-2-633,1-1 0,0-3 51,0-4 871,0-2 0,7-7 0,3 0 0,3-2 0,-1-3-219,-2-4 0,3-4 0,-5-3 1,2-1 705,-1-2 0,-5 0-64,1 5 0,-8 0 1,-3 0-1,-2-1 115,-3 1 1,-1 0 115,-2 0 1,0 4-1,0 1 1,0-2 1468,0-2 1,0-1-862,0 0 1,1 4 0,4 1 0,5-2 147,2-2 0,4 0-646,3 4 1,2 2 0,4 7 0,-3 4 109,-2 5 0,4 4-238,-5 15 1,-2-1 0,-7 13-1,-5 2 187,-4 4 0,-1 8-325,0-2 0,-1-3 1,-4-2-1,-3-4-377,0-5 0,-3-5 16,6-9 1,4-5 0,10-12-439,10-7 0,10-12-1274,9-12 2062,-1-3 0,25-14 0,-3-3 0</inkml:trace>
  <inkml:trace contextRef="#ctx0" brushRef="#br0">13394 15453 8109,'0'-28'227,"0"6"0,0 3 0,0 1 0,1 1 1,4-2 404,4 2 0,-1 2 0,2 4 0,1 3 636,1 2-1038,-4 1 1,5 1-1,-4-1 1,2 3-1,1 6 1,-5 5-1,1 5 70,0 5 0,-5 0 0,2 8 0,-2 3-650,2 0 1,-3 2 292,2 1-208,-2-3 1,-2 5 0,0-7 0,0-1-1,0-2-514,0-1 1,0-7 801,0 2 126,0-9 0,2-15 0,1-13 0,3-7 539,2-10 1,6-4-468,5-4 1,0-1-1,-5-2 1,-1-1 342,-4 1 0,4-1-276,-4 4 1,-1 4-1,0 12 1,-1 3 1178,-4 5-1312,-2 10 1,-1 5 0,0 14-1,0 9 196,0 6 0,0 5-225,0 3 1,0-1-1,2 6 1,3 0 86,4-2 1,9 4-1052,0-7 1,8 3-1,-3-6 1,6-5-1629,4-3 1,-1-9 1193,6-8 1,-5-5 1271,5-5 0,-7-15 0,4-10 0</inkml:trace>
  <inkml:trace contextRef="#ctx0" brushRef="#br0">14261 15297 8052,'-6'8'0,"4"4"0,-3-2 1099,4 3 1,2 2 0,6 4-1,5 3 1,7 2 0,2 1-1,1 4 545,0 2 0,-3 1-2160,5-8 0,-6 3 0,6-5 0,1 1 516,2 1 0,2-7 0,-1 4 0</inkml:trace>
  <inkml:trace contextRef="#ctx0" brushRef="#br0">4095 10577 8094,'-14'-16'37,"0"-1"0,1-2 0,4 2 0,4 1 0,3 0 0,2-3 459,0-5 0,2-4 1,3-4-1,6-3-116,6-1 0,5 3 0,7-3 0,-1 1 0,0 3 0,1 4 89,-1 4 0,5 4 0,-1 7 0,-3 4-92,-4 4 0,-3 5-319,2 5 0,-1 9 1,-7 9-1,-5 6 100,-3 4 1,2 8-266,-6 7 0,-1 5 0,-7-2 0,-4-1-111,0-2 0,-5-4 88,4-1 0,-2-4 0,0-4 0,1-8-319,-1-5 478,5-3 1,-5-15 0,6-7 185,2-9 0,1-14-176,2-2 1,0-5-1,0-7 1,2 1-4,3-5 1,-2 1 19,6-4 0,1 2 0,4 4 0,-1 3 195,-4 5 1,4 3 295,-4 2 0,2 6 1,0 4 1058,-1 7-1417,-7 5 1,10 6-1,-6 1 1,3 4 81,-1 5 1,1 2-262,4 3 0,2-1 0,1 0 1,2 0-249,-1 0 1,-7 2-248,-2 3 1,1-3 0,2 4-1,-2-1-286,-6 0 1,3 5 399,-2-5 0,1 5 0,-3-4 0,2 1-648,-2-1 0,0 4 458,2-5 1,-2 5 0,5-4 0,0 1-506,0-1 0,1 1 319,5-2 1,1-3 746,-1 3 0,0 3 0,0 0 0</inkml:trace>
  <inkml:trace contextRef="#ctx0" brushRef="#br0">5076 10278 8233,'-20'-20'232,"4"6"1,-5-2 0,2 5 343,0 0 1,0 3 0,5 0 0,2 0 106,2 0 1,4 3 392,6-4-888,0 6 0,8-10 0,4 4 0,9-2 0,4 0 1,7 1-1,2 1-107,6 1 1,-4-3-138,2 6 1,-1 0 0,2 5 0,-4 0-531,-5 0 1,0 7 285,-11 2 1,3 8 0,-6 4 0,-4-1-194,1 1 1,-7 3 525,-1-5 0,-2 1 0,0-2 0,4 1 214,1-2 1,-5-1-54,1-2 0,4 0 1,2 0-1,1 1 954,-2-1-857,4 0 0,-7 0 0,4 0-31,-5 1 1,-4-1-98,-1 0-106,-6 0 0,-7 5 0,-7 0 0,-1-1 0,-1-3-56,0 0 1,0-1-1,-4-2 1,4-1-685,2-1 148,1-7 1,5 8-1,1-4-2855,4 0 2563,2 3 1,7 4 0,0 2 0,0 1 826,0 2 0,0 6 0,0-2 0</inkml:trace>
  <inkml:trace contextRef="#ctx0" brushRef="#br0">5361 10677 8160,'-8'-7'901,"3"-2"1,3-4-143,2-1 0,2 1 0,3 2 1,4 2-425,4-2 0,3-2 0,1-1 0,3 1 1,3 2-1,2 3-90,2 2 1,0 1 0,-2 5-1,-3 0-201,-2 0 1,4 6-122,-5 4 0,-6 4 1,-8 5-1,-4 5 17,-1 3 1,-6 1 0,-5 1-1,-5-1 26,-3 0 0,-8 1 0,-1-1 1,-1-4-1,-4 0 1,3-1-314,2-1 1,1-1-113,3-7 0,2-1 1,5-2-882,-2-2 0,1-4 1340,9 5 0,-4-1 0,5 5 0</inkml:trace>
  <inkml:trace contextRef="#ctx0" brushRef="#br0">6626 10733 21578,'-5'-9'-2422,"-1"-1"0,0-1 1,1 0 2391,6 2 1,6 1 0,7 5-1,0-2 315,0 2 1,1-3 0,-1 1 0,2 0 0,1 0 0,3-1 42,3-2 0,-3-1 0,7-6 0,5 1-159,2 0 1,6 0 0,7 0-1,5-1 5,4 1 1,5 0-187,1 0 0,4 0 0,-3-1 1,2 1-59,3 0 0,0 0 414,-2-1 1,2 1-1,-4 2 1,-1 1-271,0 1 1,2 2-144,-8-1 0,-2-2 1,-28 7 27</inkml:trace>
  <inkml:trace contextRef="#ctx0" brushRef="#br0">7166 10790 23338,'-14'0'-389,"0"0"1,0 0 0,-1 0 0,1 0-1676,0 0 1895,6-6 0,-5 4 1,5-4-1,1 0-214,2-4 1,5 4 0,3 0 0,3 1 965,2 0 1,2-1 227,4 1-728,0 3 1,0-4 0,1 6 0,0 0-1,4-1-65,5-4 1,4 3 0,6-2 0,4 2-155,3 2 0,8 0 88,3 0 0,9 5 1,6 1-1,4 0 252,5 1 0,1 4 2,-37-7 1,1 1 0,2 1 0,0 1 0,-2 0 0,-1 0-1,-16-2-261</inkml:trace>
  <inkml:trace contextRef="#ctx0" brushRef="#br0">9016 11031 16994,'3'1'-12,"73"26"-496,-6-4 0,-3 3 330,-5-7 1,3 1-1,-7-2 1,-2 1-29,-1-2 1,-5-1 148,3-2 0,-1 5 0,6-2 0,4-2-48,4-4 0,10-8 105,-36-1 0,1 0 0,2 2 0,2-1 0,1-2 0,1-1 0,2-2 0,0-2 0,2-3 0,1 0 0</inkml:trace>
  <inkml:trace contextRef="#ctx0" brushRef="#br0">10820 11259 16399,'51'0'-953,"-4"0"1,-7-4 593,-3-1 1,-5 2 521,1 8 0,2 2 0,-2 9 0,-1 3-599,-2 5 0,-2-2-89,1 2 416,-1-1 1,1 6-1,-1-1 1</inkml:trace>
  <inkml:trace contextRef="#ctx0" brushRef="#br0">13038 11089 16025,'0'-14'-826,"-6"-1"1,-4 1-1,-2 2 1,-3 2 1009,1 5 1,0 4 0,0 1-1,-2 0-163,-3 0 1,-3 1 0,-8 4 0,-3 5 0,-7 2 0,-6 4 100,-6 3 1,-8-2 0,-4 5 0,-6 1-34,-7-1 1,36-13 0,-1 1 0,-1 1 0,0 0 0,-2-1 0,1 0-304,-1-1 1,0 0-1,-3 1 1,0 0 217,1 0 1,-1-1 0,-5 1 0,-2-1 0,0-2 0,0 0 0,0 0 0,-1 0-164,0 1 1,0-1 0,-2-1-1,-1 0 171,0-1 1,0 0 0,-4 1 0,-1-1 0,5-2 0,1-1 0,5-1 0,1 1-131,3-1 1,3-1 0,-27 0 117,12 0 0,5 2 0,14-4 0,5-4 0,6-2 0</inkml:trace>
  <inkml:trace contextRef="#ctx0" brushRef="#br0">12112 10568 20256,'41'12'83,"19"6"41,-1-1-571,-4-1 1,-1 0 0,-3-3 0,-1-1 205,-2 0 0,-1-1 0,-1-2 0,-1 0 0,-3 0 0,-1-1 0,33 3-241,-13-6 0,-10-2 147,-13 2 0,-6-2 335,-14 7 0,-3-7 0,-20 1 0,-6-2 0</inkml:trace>
  <inkml:trace contextRef="#ctx0" brushRef="#br0">23318 2047 7888,'-65'-20'93,"17"-1"1,20 1-1,18 12 1,15 16-676,9 12 1,10 5 581,0-1 0,9 3 0,3-5 0</inkml:trace>
  <inkml:trace contextRef="#ctx0" brushRef="#br0">23986 2303 7837,'-14'-22'1560,"6"1"1,4 9-1471,8 2 1,10-1-1,10 7-90,2 0 0,9 3 0,2 1 0</inkml:trace>
  <inkml:trace contextRef="#ctx0" brushRef="#br0">23204 2858 7821,'-33'-32'149,"1"0"1,-15-17-1,18 7-253,17 15 1,15 21 103,6 6 0,4 9 0,1-1 0</inkml:trace>
  <inkml:trace contextRef="#ctx0" brushRef="#br0">22564 2914 7833,'-3'-52'556,"6"0"0,14 6 0,20 10 0,18 12-1078,15 7 0,7 3 522,-34 7 0,-1-1 0,-2-1 0,-1-2 0,39-11 0</inkml:trace>
  <inkml:trace contextRef="#ctx0" brushRef="#br0">24640 2630 7866,'-8'-25'302,"3"-2"0,5 2 130,5 4 0,9 12 0,11 5 0,5 6 0,5 3 0,0-2-1271,0-1 1,3 2 838,-5 1 0,6 6 0,-2-3 0</inkml:trace>
  <inkml:trace contextRef="#ctx0" brushRef="#br0">23502 3199 7815,'-68'-8'1923,"7"-5"1,9-3-2117,6 4 1,14 4 0,5 8 0,5 0 0,5 0-632,1 0 824,2 0 0,-7 6 0,-1 2 0</inkml:trace>
  <inkml:trace contextRef="#ctx0" brushRef="#br0">22621 3611 7816,'-35'-27'549,"7"3"1,1-7 0,14 7 45,16 10 0,13 4 1,17 6-1,5-4-1222,3 0 0,2-3-1044,0 6 1671,-1-6 0,1 3 0,0-6 0</inkml:trace>
  <inkml:trace contextRef="#ctx0" brushRef="#br0">23915 3440 7816,'0'-28'0,"3"3"0,6 6 534,10 9 0,14 9 0,9 5 0,5 6-441,3 3 1,-4 1-427,2 0 0,-9 0 1,-2 0-1,-3-1-1732,-2-4 2065,4 4 0,-6-11 0,5 4 0</inkml:trace>
  <inkml:trace contextRef="#ctx0" brushRef="#br0">24796 3327 7816,'-6'-15'3217,"4"8"-2313,-4 0-965,12 14 1,2-1-1,6 3 1,1-2-2511,-1-1 2571,0-4 0,0 10 0,0-4 0</inkml:trace>
  <inkml:trace contextRef="#ctx0" brushRef="#br0">23687 3497 7816,'-54'-17'165,"-1"-1"0,12 5 0,4-2 0,-8-12 641,18 11 1,20 9-1,9 7 1,8 0-1815,4 0 1,-4-7-338,-3-2 1345,-4-4 0,6-14 0,1-3 0</inkml:trace>
  <inkml:trace contextRef="#ctx0" brushRef="#br0">21938 2147 7908,'-42'-43'1441,"20"15"-1004,12 9 0,13 15 0,13 14 1,3 3-1460,5 1 757,3 0 1,1-4 0,2-1 0,3 2-1,5 0 265,3-1 0,8 2 0,2-4 0</inkml:trace>
  <inkml:trace contextRef="#ctx0" brushRef="#br0">23815 1962 7940,'0'-22'2884,"2"8"-1731,2 9-1094,4-3 1,7 6-1,-1-1 1,0 5 0,2 4-1,1 0 1,4 2-893,1 0 1,2-3-1,4 3 833,0-2 0,7 12 0,2-3 0</inkml:trace>
  <inkml:trace contextRef="#ctx0" brushRef="#br0">24654 2687 7856,'-14'-14'1420,"1"4"1,5 4-1121,8 4 1,13 10 0,12 13 0,5-1-301,3 1 0,13 4 0,-2-3 0</inkml:trace>
  <inkml:trace contextRef="#ctx0" brushRef="#br0">24924 3583 7835,'-33'-29'2778,"0"1"0,-11-13-2396,34 12 1,23 20 0,25 17 0,3 1-4979,1 1 4596,7-7 0,2 3 0,6-6 0</inkml:trace>
  <inkml:trace contextRef="#ctx0" brushRef="#br1">23929 2957 7962,'-8'-55'353,"3"4"0,4 9 0,1 8-253,0 9 1,1 12 0,2 13-1,2 8-100,-2 5 0,-1 8 0,-2 1 0</inkml:trace>
  <inkml:trace contextRef="#ctx0" brushRef="#br1">23389 3199 7969,'-43'-13'735,"3"-7"0,9-14-369,12 3 1,11 9-1,13 6 1,6 6 0,5 4-1,4 3-366,2 1 0,2-4 0,4-2 0</inkml:trace>
  <inkml:trace contextRef="#ctx0" brushRef="#br1">22337 3455 7914,'-70'-15'0,"5"-7"0,8-6 653,8 1-370,11 5 1,10 9 0,9 4 0,3 4-1,2 3-501,0 2 0,1 2 0,2 3-375,2 4 0,4 4 593,-5 1 0,1 7 0,-5 1 0</inkml:trace>
  <inkml:trace contextRef="#ctx0" brushRef="#br1">21754 3625 7945,'-19'2'748,"0"1"1024,1 2-1781,2-1 1,12-2-1,8 1 1,15 2 8,11-2 0,13 5 0,8 0 0</inkml:trace>
  <inkml:trace contextRef="#ctx0" brushRef="#br1">22976 4180 7896,'0'-70'330,"2"9"0,4 13 553,8 18 1,15 17 0,12 9-1,6 1-1040,4-2 1,3 3-1816,7-2 1737,4 2 0,-24-3 1,2-3-1,0 0 1,1 1-1</inkml:trace>
  <inkml:trace contextRef="#ctx0" brushRef="#br1">24142 3838 7915,'-36'-52'581,"6"5"0,9 7 2672,12 14 0,6 11-3443,3 6 1,4 4-473,1-4 0,8 2 0,-1-5 662,6-4 0,7-8 0,-3 2 0</inkml:trace>
  <inkml:trace contextRef="#ctx0" brushRef="#br1">22180 2829 7907,'-33'-40'383,"0"0"0,3 4 0,3 2 1,-14-17 2442,12 18-2457,15 11 0,6 8 0,5 0 1,-2 0-1,2-1-4195,2 1 3826,7 6 0,-4 2 0,4 6 0</inkml:trace>
  <inkml:trace contextRef="#ctx0" brushRef="#br1">21540 2715 7968,'-42'-27'1987,"2"5"1,9-6-1310,12 7 1,22 12 0,17 4 0,10 4-1171,8 1 0,5 0-885,4 0 1377,-2-7 0,16-1 0,-2-6 0</inkml:trace>
  <inkml:trace contextRef="#ctx0" brushRef="#br1">22905 1990 7980,'0'-49'303,"2"-1"1,1 2 454,2 10 0,14 8 1,4 15-1,14-1-1408,9 3 0,-2 1-26,3-7 0,4 3 676,1-3 0,3-3 0,2 0 0</inkml:trace>
  <inkml:trace contextRef="#ctx0" brushRef="#br1">23957 1763 7947,'-1'-16'1961,"-4"-3"1,11 10-2188,4-1 0,9 7 1,11 3-1,1 0-63,3 0 1,10 5 288,-2-1 0,4 8 0,-3-5 0</inkml:trace>
  <inkml:trace contextRef="#ctx0" brushRef="#br1">24711 2488 7911,'-29'-27'572,"9"13"176,6 0 0,14 12 0,12 16 0,7 0-950,3 1 1,-3-6-264,5 1 1,0-1 464,4 5 0,7 1 0,1-1 0</inkml:trace>
  <inkml:trace contextRef="#ctx0" brushRef="#br1">24867 3199 7949,'-6'-29'1754,"4"7"1637,-2 3-3447,2 3 1,12 4-1,8 1 1,14 3-1,8 1 1,5 3 55,8-3 0,-1 0 0,11-8 0</inkml:trace>
  <inkml:trace contextRef="#ctx0" brushRef="#br1">25379 3639 7869,'-20'-33'1538,"5"3"194,1-12 1,13 31 0,12 20 0,6 13-4600,7 7 2867,-4 5 0,13-4 0,-3 5 0</inkml:trace>
  <inkml:trace contextRef="#ctx0" brushRef="#br1">25322 4222 7831,'-27'-66'3538,"4"0"0,12 25-519,15 22-3019,23 19 0,24 7 0,14 8 0</inkml:trace>
  <inkml:trace contextRef="#ctx0" brushRef="#br0">27355 16505 7992,'-14'0'-354,"2"-1"1,0-2-1,3-2 1,-2 2 180,-2 1 0,-1-3 270,0 1 0,4-1 0,1 3 46,-2-2-32,-2 2 0,-3-4 0,-1 6 0,-2 0 0,2 0 1,1 0-1,0 0-101,-3 0 0,3 0 1,-3 0-254,4 0 1,0 1-56,1 4 505,6-3 0,0 4 0,5-5 1740,-2 4-1414,1-3 1,5 4-1,6-6 380,7 0 0,2 5 19,7 0-692,1-1 0,4-4 0,2 0 0,4 0 0,4 0 0,1 0 0,1 0 364,-3 0 1,1 0-642,5 0 0,-3 0 0,-1 0 0,2-1-737,-1-4 1,-7 3 110,0-2-144,-9 2 0,1 4 0,-8 2 0,-6 7 0,-11 7 0,-12 7 807,-10 7 0,-12 4 0,-2 7 0</inkml:trace>
  <inkml:trace contextRef="#ctx0" brushRef="#br0">27156 16818 7992,'0'-19'31,"-1"0"0,-2 0 1,-2 0-1,2 0 391,1 2 1,2 6 0,0 1 0,0-1 187,0-1 1,0-3-1,2 1 695,2 0-1002,4 0 0,7 0 0,-1 1 0,0 3 482,0 6 0,5-3-513,0 3 1,0-1 0,-5 5 351,1 0-616,-1 0 0,-2 6 0,-2 4 1,-5 4 128,-4 5 1,-1 1 67,0 4-343,0 3 0,-1 0 0,-4 6 0,-5 0 1,-2 0-536,-2 1 515,-1 5 0,1-4 0,0 4 1,0-1-1,-1 2-509,1 1 625,0 1 0,0 1 0,0-2 1,1-1-1,2-3 8,1 3 0,6-5 0,-4-2 0,0-5 222,0-4 1,5 3-133,-2-3 0,3-4 0,2 1 1,0-2 214,0 0-190,0-1 0,5-3 1,2-3-1,2-1 154,7-1 0,4-7-116,9 2 0,-1-4 1,1-1-1,1 0 112,3 0 1,2 0-180,2 0 1,3 0 0,-7 0 0,0-1 2,2-4 1,-6 3-164,-1-2-63,0-4 1,-12 5-1,5-5 1,-2 1 0,-2 3-1419,-4-3 1,1 6-507,-5-4 1,6 3 2094,4 2 0,3-6 0,6-2 0</inkml:trace>
  <inkml:trace contextRef="#ctx0" brushRef="#br0">28080 15723 7992,'2'-14'-144,"1"0"1,2 0 0,-2-1 0,0 1 883,2 0 0,-3 0 1,4 0-1,-1-1 2137,-1 1-2646,1 0 1,-6 6 0,-4 3-1,-6 5-170,-7 5 0,-2 3-526,-4 6 313,-3 7 1,7-5 0,-6 4 0,4-1-1,2 2 1,2-1 0,4 2-836,5 0 0,2-4 788,7 1 0,0-2 1,4 0-1,5 2 74,10-1 1,6 2 102,4-1 1,4 5 0,0-4-1,-1 1 171,-2 0 0,-3 2 199,-4-4 0,-2 2 0,-9-4 0,-2 2 272,-5-2 0,-16-1-299,-8-2 0,-11 2 0,-5 0 0,-1 0-91,-4-4 0,1-2-381,1-1 1,-3 2 0,6-6 0,3-2-1357,9-1 717,5-2 1,10-2 0,5-4 0,6-7-1378,7-4 2167,15-8 0,-1 3 0,10-7 0</inkml:trace>
  <inkml:trace contextRef="#ctx0" brushRef="#br0">28692 15610 7992,'6'-15'0,"4"1"0,1 0 2149,-2 0-265,4 0-1479,-12 6 0,4 1 0,-10 9 0,-4 3 470,-4 4 1,4 4-576,-1 1 0,1 2 1,-5 1-1,-1 4 132,1 1 1,0 1-309,0 6 0,0-1 1,1 2-1,2 2-70,1 1 0,1 2-250,-5-2 0,4 3 0,1 7 0,-1-2-598,2-3 0,0-2 343,4-2 1,2-6 0,-3 2-1,2-6-877,-2-4 1,4-6-819,-4-4 2146,4-7 0,-6-3 0,-1-8 0</inkml:trace>
  <inkml:trace contextRef="#ctx0" brushRef="#br0">28308 15738 7992,'0'-21'0,"-5"5"0,0-3 1424,1-3 1,4 11 1536,0-3-2573,0 9 0,6 0 0,4 10 0,2 5 0,1 2 1187,-4 2-1600,4 7 1,-7-5 0,5 4 0,-3 1 0,-1 1-574,-4 0 1,3 5 0,-1-5-1,-2 2-1970,-2-1 1,4-4 678,0 5 1220,6-6 669,-9 2 0,17 1 0,-4 1 0</inkml:trace>
  <inkml:trace contextRef="#ctx0" brushRef="#br0">28948 15752 7992,'0'-14'793,"0"4"-476,0 1 992,0 5 1,0-3 0,-2 3 737,-3 0-2038,-2 5 1,-6 7 0,2 8-1,3 1 1,2 2 0,2-1-318,3-3 1,9 4 104,6 0 0,0 5 0,7-3 0,-1-1-218,4 1 1,-2 4 404,2-1 0,-7-4 0,1 1 1,-7-2 679,-7 0 1,-4 1-461,-4-1 0,-11-3 1,-8 3-1,-6-5-30,-4-4 0,2 2-464,-7-2 1,6-2 0,0-1-1,7 0-3132,6-4 631,3-1 2791,8-2 0,8 0 0,8 0 0</inkml:trace>
  <inkml:trace contextRef="#ctx0" brushRef="#br0">29303 15539 8157,'-6'-32'84,"-2"2"0,-1 5 0,1 1 713,1 2 1,3 4 0,4 3-393,0 8 0,1 15 1,4 16-1,4 4 201,4 6-640,1 8 1,-1 7 0,-2 5 0,-3-4 0,0 1 0,-2 0 0,2 2-883,0 3 0,-5-6-516,2-3 0,-5-4 1432,-5-5 0,-9 3 0,-8-5 0</inkml:trace>
  <inkml:trace contextRef="#ctx0" brushRef="#br0">29204 15866 8152,'25'-15'-15,"2"3"1,4 2 111,4 5 0,9-1 0,7 1 0,0 2 569,-4 2 1,-4 1-1362,-6 0 0,-2 6 1,-8 2 694,-3 0 0,-4 4 0,-5-4 0</inkml:trace>
  <inkml:trace contextRef="#ctx0" brushRef="#br0">29559 15951 8152,'-22'8'-444,"3"4"604,10-2 1,2 2-1,7 3 747,0-1 0,7 0-735,2 0 0,10-4 0,5-2 1,3-2 17,1-3 0,0-1-226,1-2 1,-2 0 0,-4 0 0,-4-2-127,-3-3 0,-8-2 277,-3-8 1,-4 1 0,-4 0 0,-6 0 167,-10-1 0,-6 1-119,-4 0 0,1 0 1,1 1-1,2 2 82,1 2 0,2 1-537,-2-2 1,3-1 0,9 5 0,1 0-1636,1-1 0,7 1 1926,-2 1 0,4-3 0,1-6 0</inkml:trace>
  <inkml:trace contextRef="#ctx0" brushRef="#br0">29886 15482 8152,'0'-24'178,"-1"2"0,-3 1 149,0 4 0,-3 7 1338,3 6 0,2-1-501,-3 5 1,4 5-483,1 14-714,6-4 0,-4 14 0,2-2 0,-2 4 1,-2 1-434,0-2 0,5 3 1,-1 0-1,0 0-575,-3 2 1,-1-5-245,0 3 708,0-3 1,0 0 0,0 0-1,2 0 576,2-3 0,4-8 0,7 2 0</inkml:trace>
  <inkml:trace contextRef="#ctx0" brushRef="#br0">30185 15894 8152,'0'14'0,"-5"0"0,0 1 378,0-1 0,1 0 0,-1 0 0,2 0 1,0-1-311,-2-3 0,3 2 0,-2-2 0,2 2-68,2 3 0,-6-1 0,-2 0 0</inkml:trace>
  <inkml:trace contextRef="#ctx0" brushRef="#br0">30284 15482 8496,'0'-10'581,"0"1"1,0 4-375,0-4 0,2 5-1038,3 0 567,-4 2 1,7 4 0,-5 2 0,4 6 263,0 2 0,3 9 0,4 1 0</inkml:trace>
  <inkml:trace contextRef="#ctx0" brushRef="#br0">30512 15951 8152,'0'14'1200,"0"0"1,0-4-237,0-1 1,6-1-526,4 2 1,4-4-1,5-6 1,4 0-1403,4 0 1,2 0-1374,-1 0 2336,1 0 0,5 0 0,3 0 0</inkml:trace>
  <inkml:trace contextRef="#ctx0" brushRef="#br0">31933 15140 8073,'-12'-28'204,"2"1"0,6 4 0,2 4 0,0 4 696,-2 6 0,2 4 0,-3 10 1,4 6-517,1 6 0,1 12 0,3 9 0,2 3 0,0 3 0,2 2-215,0 1 0,-3 5 0,3-4 0,0-3-1083,-1 0 1,-3 0 261,0-2 196,4 9 0,-6-20 1,3 4-1,-4-9 1,-1-8-1,-1-5 1,-6-4-269,-7-6 0,-7-4 962,-7-4 1,0-4 0,-2-6 0,-2-1 176,-1 1 1,4 0 1261,6 0 0,5 4 65,-1 1-1599,10 6 1,9 4 0,9 12 0,6 6-178,4 3 0,-2 2-7,7 4-144,-1-6 0,7 0 0,2-4 0,3-1 0,-1-3-2774,1-3 2441,-2-8 0,-3 4 1,2-9-1,1-3 1,-3-4-2029,-5-4 2546,-4-7 0,0-9 0,1-7 0</inkml:trace>
  <inkml:trace contextRef="#ctx0" brushRef="#br0">32374 15510 8073,'0'14'206,"0"1"0,0-1 487,0 0 1,5 0 173,0 0-604,-1 7 0,-4-5 1,0 4-1,0-1 1,0 0-857,0-1-63,7-3 1,-6 0 655,4-1 0,-10 0 0,-3 0 0</inkml:trace>
  <inkml:trace contextRef="#ctx0" brushRef="#br0">32317 15140 8248,'15'-6'0,"-1"-3"189,0-4 1,0 4 0,0 1-1,1 1-355,-1 4 0,0 2-16,0 1 182,-6 0 0,5 12 0,-5 4 0</inkml:trace>
  <inkml:trace contextRef="#ctx0" brushRef="#br0">32787 15524 8483,'7'-9'3105,"-2"-1"-3001,-3 7 0,-4 3 150,-3 10-557,4 2 1,-12 3 0,5 0-1,-1 3 1,1 1-1409,2-2 1462,-5 5 0,9-6 0,-3 3 1,4-3-725,1-2 1178,0-6 1,0 1 188,0-9 0,4-3 0,3-11 219,1 0 0,0-1 434,1 1-730,4 6 0,-10-3 1,6 7-246,2 0 0,2 3 1,1 2-1353,0 4 1,-4-2 331,-1 7 594,-5-1 354,8-1 0,-10-2 0,4-6 0</inkml:trace>
  <inkml:trace contextRef="#ctx0" brushRef="#br0">32986 15439 8187,'14'0'-32,"0"0"1,0 0-135,0 0 1,2 0 676,3 0 1,-3 8-1,3 5 1,-2 6 551,2 3 1,-8 1-921,4 6 0,-9-1 1,2 1-1,-2-1-83,-3 0 0,-3-5 11,-4-4 1,-9-4 0,-8 0 0,1-3-603,-1-2 1,-2-4 25,4-6-161,0 0 0,0-2 0,0-2 0,1-6 0,4-4 666,5-5 0,-10-3 0,3-7 0</inkml:trace>
  <inkml:trace contextRef="#ctx0" brushRef="#br0">33213 15041 8187,'0'-14'579,"0"0"1007,0 6 1,2 4-623,2 14-741,-2-1 1,11 23 0,-5-2 0,1 5 0,0 4-273,3 2-72,-6 2 1,5 4-1,-5 2 1,1 0-1,-1 0-2336,-3-3 1752,-1-2 1,-2 2 704,0-3 0,-7-4 0,-1-10 0</inkml:trace>
  <inkml:trace contextRef="#ctx0" brushRef="#br0">33142 15539 8187,'22'-29'0,"0"7"0,-3 3 377,3 3 1,2 4 0,0 2-1,1 5 1,0 5 0,-1 7 0,-4 5 202,1 6 0,-12 2-606,1-1 0,-2 2 1,-3 2-1,-2-2-633,-2 0-943,-7-6 1,-2 4-313,-6-9 1914,0-4 0,6-9 0,3-5 0,3-6-112,2-2 0,2-6 334,3-2 1,-2 2 0,6-3 0,2-4 1087,2-2 0,6-4-551,0 2 1,2 4 0,-4-1-1,2 7 6,-2 2 0,-1 7-565,-2 4 0,1 9 0,-1 2 0,-2 12 322,-2 9 1,-2 7-410,-3 4 1,-4 3 0,4 5 0,-5-1-686,-5-2 0,4-2-124,-4 2 1,3-3 0,2-9 0,2 0-1796,3-3 2491,2-5 0,1 2 0,-1-5 0</inkml:trace>
  <inkml:trace contextRef="#ctx0" brushRef="#br0">28564 16932 8377,'0'-10'424,"0"1"1,0-2-1,0-2 1074,0-1-1279,6 0 0,-4-2 1,4-1-1,-1-2 0,1 0 1,0 0-1,1 0 1,-2 1-1,-1 3 1503,1 0-1331,0 1 0,-5 5 0,1-1 215,4-1 0,3 6-348,6 5 0,-4 13-143,-1 11 0,-6 4 1,2 4-1,-3 4 41,-2 5 0,4-1-159,1 7 0,0 4 1,-5-1-1,0 1-225,0-4 1,5-3 171,-1-1 0,1-2 0,-5-3 0,0-7-48,0-5 0,0-1-205,0-6 1,-2-2-407,-2-7-544,2-4 214,-4-6 0,6-6 435,0-4-139,0 4 1,0-7 0,1 4-1,3-4 1,2-1-1689,2 0 2437,1 0 0,5-7 0,1-1 0</inkml:trace>
  <inkml:trace contextRef="#ctx0" brushRef="#br0">29019 16932 8187,'0'-21'0,"0"4"0,0-7 237,0 7 0,0-4 1,0 7-1,0 0 1,1 0 1234,4-1-1306,-3 1 1,10 5 0,-2-1 0,3 1 319,1 1 1,-5 2 295,1 6-56,-7 0 90,3 0-404,-6 0 0,0 1 316,0 4-511,-6 3 0,4 1 1,-2 1 112,2 1 1,2 1-157,0 3 1,0 0 0,0 3 0,0 2 79,0 2 1,2 2-256,2 5 0,-2-1 0,4 0 0,-1 1-216,0-1 1,-1 1 136,-4-1 1,5 1-1,0-1 1,-2-1-411,-1-3 0,-1-2 31,4-3 0,-4-8-1017,4 3 444,-3-9 1,-2-1-539,0-8 1,1-4-250,4-6 1819,-3-1 0,10-5 0,-4-2 0</inkml:trace>
  <inkml:trace contextRef="#ctx0" brushRef="#br0">29687 16690 8187,'-14'0'0,"0"-5"623,-1 1 0,1-6 1,-2 5-1,-1 4 1114,-2 4 0,-5 6-1093,5 10 0,0 4 1,5 7-1,2 3 149,2 5 1,-1 3-719,6 1 1,4-1 0,9-1 0,7-2 154,6 1 1,7-4-514,6-2 0,5-9 0,-1-5 1,3-5-425,2-4 1,4-6 450,1-8 0,-3-6 0,-7-10 1,-5-7 4,-3-5 1,-7-7 423,-4 1 0,-12-3 0,-7-2 1,-9 0 840,-8 1 1,-6 1-410,-5 3 0,-5 8 0,-2 9 0,0 4-803,1 4 0,2 8-1119,8 1 1,4 4 0,6 6 1316,-1 8 0,7 7 0,2 7 0</inkml:trace>
  <inkml:trace contextRef="#ctx0" brushRef="#br0">30569 16960 8187,'6'-8'4915,"2"2"0,0 12-4354,-4 4 1,-2 9 0,-2 4-1,0 4-948,0 2 0,0 4 0,0 2 0,0 1 0,0 3 1,0 1 386,0-2 0,-6 3 0,-2-5 0</inkml:trace>
  <inkml:trace contextRef="#ctx0" brushRef="#br0">31990 16747 7977,'0'-14'205,"0"0"0,0-1 1,0 1 3784,0 0-3628,0 6 0,0 8 0,0 9 0,0 4-317,0 1 0,0 5 0,2 2 0,3-1-116,4 1 1,4 3-120,1-5 0,0 6 0,2-3 0,1 2-83,2-1 0,0-5 364,-4 1 0,-1 1 0,0-1 0,-1-2 298,-4-1 1,2-2-2,-6 1 0,0-1 0,-7 0-98,-3 0 0,-3-1-394,-6-4 1,0 3-1,1-6 1,2 0-293,2 0-698,-1 6 0,-4-6 0,0 5-2385,0-2 3479,6-5 0,-5 2 0,5-6 0</inkml:trace>
  <inkml:trace contextRef="#ctx0" brushRef="#br0">32104 16733 8187,'-9'-10'451,"-1"1"0,5-1 549,-4-4 1,7 1 0,2 2 835,8 2-1552,5 6 1,6-5 0,1 5 0,2-2-1,4 0 1,2 0 0,4 1-78,1 1 0,0-1 0,-6 1 0,-2-1-866,-1 0 1,-2 3-82,2 1 1,-8 0-1,-7 1-1464,2 4 1,-5-2 962,-1 7 1,-3-1 1240,-2 5 0,-7 7 0,0 1 0</inkml:trace>
  <inkml:trace contextRef="#ctx0" brushRef="#br0">32189 17159 8187,'10'0'273,"-2"-1"1,0-3-1,0 0 2880,3 1-2931,-5 1 0,0 4 0,-6 2 0,-1 6-539,-4 2 0,-3 3 1,-6-1-1,0 0-3249,-1 0 3566,1 1 0,0-1 0,0 0 0</inkml:trace>
  <inkml:trace contextRef="#ctx0" brushRef="#br0">32744 16719 8187,'0'-15'512,"0"1"756,0 0-674,0 6 0,0 3 0,0 10 0,-2 6 1471,-2 6-1992,-4 6 1,-2 10 0,2 1-1,2 1 1,3 2 0,1-1 0,2 2-837,0-2 0,7 4 479,2-7 1,10 0-1,5-5 1,4-1-423,5-3 0,-1-10 421,6-9 0,-7-5 0,3-6 0,-6-9 400,-4-7 1,-8-5 453,-7-1 0,-7-7 0,-2-1 0,-10 0 483,-7 2 0,-4 0-666,-3 0 0,-2 6 0,2 6 0,-1 1-225,1 4 1,3 6-1154,7 1 0,2 9-3426,2 1 4418,4 6 0,18 8 0,4 1 0</inkml:trace>
  <inkml:trace contextRef="#ctx0" brushRef="#br0">33142 16420 8187,'9'-10'0,"1"1"0,1-2 376,2-2 1,2-1-1,3 0 1,2 1 0,2 2-1,4 3 471,1 2 1,1-4 0,0 6-1,1 1-341,-1 1 0,6 2-77,-1 0-378,0 0 0,-6 6 1,-2 4-1,-3 2 0,-1 3-72,-4-1 1,-1 2 0,-4 1 0,0 4-178,-3 1-1,-4-3 122,4 4 1,-6 1-1,4 4 1,-1 2-32,4 4 0,-1-1 58,5 9 0,-3-2 0,8 7 0,-1-2-207,1-3 0,-4 2 425,4 4 0,-4-10 0</inkml:trace>
  <inkml:trace contextRef="#ctx0" brushRef="#br0">33866 17103 16379,'-7'14'169,"-15"9"169,-10-1 0,-2-1 277,-3-4 0,-1-1-795,-4-2 1,-1 2 0,2 1-1,2 2-2159,1-1 2339,6-2 0,-9-2 0,5 0 0</inkml:trace>
  <inkml:trace contextRef="#ctx0" brushRef="#br0">24953 18112 8154,'0'-27'462,"0"2"1,0-12-1,0 4 1,0 6-1216,0 7 1,0 7 841,0 8 0,-7 13 0,-4 16 0,-6 1 1,-8 0-93,-7-1 0,-9 5 458,-7 4-368,-5 0 1,-4-9 0,-9-1-1,-9 3 1,34-13 0,-1 0-1,-6 1 1,-1-1 0,-2 0-1,-2 0 66,-2-1 1,-1-1-1,-5-1 1,-2-1-236,-3 3 0,-1 0 0,-5-3 0,0-1 0,-1 2 0,-1-1 0,1-1 0,1-2 54,0-1 1,0 0-1,1 1 1,0-1 17,0-3 0,0 1 0,-3 1 0,1 1 0,0-2 0,0-1 1,2 0-1,0-1-35,2 0 1,-1 0 0,2-4 0,-1-1-1091,-2 0 1,0-1 1144,-7-1 0,1-1 0,6 0 0,1 0 0,-3 0 0,-1 0 0,3-1 0,0 0 0,1 0 1,0-1 34,-1-1 1,-1 1-57,-5-1 0,0 1 0,3-1 0,1 1 0,-5-1 0,1-1 0,1 1 0,0 0 0,2-1 0,0 0-18,0 0 1,-1-1-1,-2 1 1,-1-1 0,4-3-1,1 0 1,3-1 0,1 0-248,3 0 0,0-1 1,1-2-1,0-1 351,-1 1 0,0 0 0,1-2 0,2 1 0,-2-2 1,0 1-1,3 0 0,1-1-130,0 1 1,2 0 0,1-3 0,2-1 72,1-1 1,1 0 0,1-1 0,0 0 0,1 1 0,0 0 0,4 1 0,1 1-48,2-1 1,2 1-1,3 2 1,1 0 25,1-2 0,0 0 0,0 0 0,0-1 0,2 1 0,1-1 0,2 0 0,1 0 608,-28-29 1,3 3-489,0-1 1,0 2-1,2-2 1,3 4 176,5 4 0,2-3-197,3-1-55,-1 1 1,7 9-1,3 2 1,3-1 0,1 2 174,1 1 1,1-1 0,3 3 0,5-1-531,3 2 0,-3 1 536,1 1 1,3 2 0,6 4 0,-1 4-280,2 3 0,-4 6 625,2 1-303,4 6 1,-8-4 0,1 7-1,-6 2 1,-3 4 1031,-3 9-1314,-8-1 1,1 13 0,-6-4 0,0 3 0,0-1-90,0-1 1,7-7 0,-2 2-1,4-3 34,5-2 1,2-6-91,3-3 814,10-4 1,-4-2-354,13-4 1,2 3 0,1-1-427,2 6 1,4 11 612,-4 10-453,0 9 0,-1 5 0,3 8 0,-1 3 1,2 0-1,1 2 0,7-4-34,6-3 0,18 2 0,4-10 0</inkml:trace>
  <inkml:trace contextRef="#ctx0" brushRef="#br0">27626 1763 7984,'-15'-41'-271,"1"3"1,0 6-1,1 7 382,4 6 1,1 10 0,3 2-142,-4 1 1,-10 4 0,-7-2-1,-4 2 1,-6 2 0,-5 0 112,-8 0 0,-13 0 0,-10 3 0,31 0 0,0 2-85,-3 1 1,-1 2 0,-3 4 0,0 0 0,0 0 0,1 0 0,-2 1 0,0 2-307,-1 1 0,0 1 0,-2 0 0,0 1 298,0 1 0,0 0 0,3-1 1,0 0-1,4-2 0,0 0 1,1 0-1,1 1-9,0-1 1,1 0-1,0-2 1,2 0 17,-36 10 20,6-4 1,13-7-1,2-4 1,3-2 0,6-3 137,7 1 0,10 2 1,10-4-1,5 3-139,5 2-107,-4 1 1,10 6-1,-7-1-111,-1 0 0,-1-1 165,-3-4 0,-5 2 0,-2-4 0,-2-1-86,0 0 0,2-1 556,-1-5 0,7 0 0,8-2 0,2-2 264,2-6 1,4-1-403,5 2 0,11-2 0,12 4 0,12 1 87,10 0 0,9 4-384,12 11 0,0 7 0,0 13 1,2 1-287,-35-14 0,0 1 0,28 19-985,0 7 0,-14-1 1271,-9 1 0,-11 6 0,-9 3 0,1 4 0</inkml:trace>
  <inkml:trace contextRef="#ctx0" brushRef="#br0">19863 3469 8022,'-60'-21'-2,"3"1"1,9 1 0,12 5 0,12-1 0,9-2-1,5-7-57,5-3 0,4-7 1,2-4-1,6-3 61,7-2 0,0 0 0,5 1 0,-3 1 0,-2 3 0,-1 5 1023,-4 3-869,4 7 1,-10 9 15,6 10-260,-5 8 1,15 4 0,-1 6 0,8 1 0,4-1-186,3 0 1,8 0 0,8 0 0,3 1 52,7-1 0,-1-5 131,8 1 1,5-2 0,7 1-1,-1-2 135,1-1 1,-7-5 0,-5 4 1,-7-2 0,-4 0 0,-12 2 156,-13-2-126,-8-1 0,-10-4 0,-4-2 0,-8-6 114,-8-2 1,-3-3-89,2 1 0,-2-6 1,9-6-1,8-4 77,12-3 1,17-6-150,12 1 1,18 3-1,-24 18 1,1 2 0,3 2-1,0 3 6,2 1 1,0 3-1,-3 2 1,0 2-30,2 3 0,-2 3 1,32 15-1,-14 11 1,-21 6-18,-18 8 1,-12 1-368,-15 7 1,-10 0 374,-10 5 0,-16 6 0,-4 2 0</inkml:trace>
  <inkml:trace contextRef="#ctx0" brushRef="#br0">8218 15652 8559,'-28'0'4,"-1"0"1,1 0 0,0 2-1,-1 1 1,1 2 0,-1-2 201,1-2 0,-1-1 0,1 0 1,1 0-1,3 0 0,5 0 80,4 0 1,0-1-1,1-2 1,0-4 180,0 0 1,4 2-1,2-5 49,2-1 1,1 3 0,5-1-274,0-2 0,7-2 1,4 1-1,6 1-82,7 1 1,9 1 0,5-7 0,5-2 68,4-1 1,5-1-169,10 1 23,-4 3 1,12-4 0,-6 5-1,1 3 1,-2 1 167,1 1-327,-6 7 1,4-3 0,-10 6-1,-6 3 1,-7 5-89,-6 6 0,-9 10 0,-7-1 1,-6 4-35,-6 2 0,-3 1 13,-2 3 126,-13-3 1,2 11 0,-13-3-1,-3 1 1,-3 1-116,-3-2 225,0 0 0,0 0 1,0-1-1,1 1 0,4-1 316,4-4-271,3-3 0,9-6 0,2-2 0,6-2 0,4-2 741,4-3-736,11 0 1,8-1 0,10-2 0,5-2 0,3-5 465,2-4-570,0-1 1,-1 0-1,-1 0 1,-3 0-1,-6 0-474,-7 0 0,-9 0 0,-8 2-803,-2 3 1,-7 1-893,-9 3 1638,-2 4 1,-3-5 0,0 5 531,-4-4 0,-4 4 0,-5-5 0</inkml:trace>
  <inkml:trace contextRef="#ctx0" brushRef="#br0">8318 15979 8348,'-29'-14'294,"3"0"0,3 0 0,9-1 349,8 1 1,11 5-1,6-1 1,4-1 532,4-1 1,11 2-938,-1 1 1,10 1 0,2-3 0,7 1-1554,2-1 1,9 3 282,7-1 819,10-1 0,-34-2 0,1-3 1,4 0-1,0 0 0</inkml:trace>
  <inkml:trace contextRef="#ctx0" brushRef="#br0">4081 10065 12747,'-27'-1'-309,"2"-3"0,3 0 0,0 1 1,1 1-1,0 2 0,4 0 203,1 0 0,1 0 1,-3 0-1,-1-2 222,2-2 0,-4 2 0,1-4 1,-1 1 415,1 0-335,-6-6 1,9 10-1,-5-4 1,0 3-1,1 2 1,1 0-1,2 0 1449,3 0-1518,0 0 1,3 7 0,1 2-63,1 4 0,7-4 6,-2 1 0,4-6-107,1 6 1,6-7 309,3 2 1,9-5 0,4-3 0,3-4 163,5-1 0,10-1-277,2-5 0,3 0 1,7 1-1,3 2 116,5 1 0,-1 7-365,2-1 1,-2 2-1,-3 4 1,1 2 15,0 6 0,-8 7-57,-6 2 1,-8 5 0,-13-4 0,-8 2-31,-8 4 1,-7-4 230,-9 1 1,-7 0-1,-16 2 1,-5-1 274,-3 1 1,-2 2-283,0 1 1,1 1 0,1-1 0,1 2 35,2 3 0,7-1-151,-3 6 0,11-5 1,5 5-1,7 1 5,7 2 0,2-4 59,2-4 0,11-9 0,5-6 1,4 0 522,6 1 0,7-10-283,5 1 1,3-7 0,1-3 0,3 0 305,2 0 0,-3-2-748,4-2 57,-4-4 1,-1-2 0,-2 1 0,-3-1 0,-7 2-539,-6 4-1344,-4 2-976,-7-4 2426,-6 4 1,-3-4 0,-10 7 0,-4 3-1400,-4 0 1976,-1 1 0,-7-5 0,-1 0 0</inkml:trace>
  <inkml:trace contextRef="#ctx0" brushRef="#br0">4067 10677 12682,'-13'-19'-893,"2"0"1,3 1 718,2 2 0,1 2 624,5 0 1,0 0 0,2 0 0,2 1 593,6 3 0,-1-1-314,6 7 1,-4-3-1,9 4 1,1-2 515,2 2 0,1 2-930,5 1 0,1 0 0,9 0 1,1 0-537,4 0 1,5 0-994,8 0 230,6 0 1057,2 0 1,12 6-1,2 2 1</inkml:trace>
  <inkml:trace contextRef="#ctx0" brushRef="#br0">13223 15482 10540,'-14'-2'-14,"0"-1"1,-1-3-1,1-1 1,0-1 0,0 1 394,-1-5 1,1 0 0,0-1 0,1 2 0,2 2-1,2-1 505,-2 2 0,4-4-582,3 2 1,4 2-1,6 0 1,10 0 165,11 1 1,7-3 0,11-4-1,0 0 71,3-1 1,6 1-483,-2 0 0,5 0 1,3 1-1,1 4-370,-1 4 0,-8 3 102,-4 2 1,-6 7-1,-4 2 1,-8 5-159,-9 5 1,-8 8 339,-13 6 1,-7 8-1,-5 0 1,-11 7 100,-10 2 0,-8 1 0,-6 3 0,-5-2 137,-4 2 0,7-1-50,7-1 0,2-9 1,13-10-1,10-4 15,9-6 1,10-8 47,7-11 1,15-4 0,20-6-1,11-8 377,10-8 0,6-12-597,-33 16 1,0-1-1,-1-2 1,0 0 0,3 0-1,-1 0 1,1-1-1,-1 1-420,1 0 1,-1-1 0,28-14-618,-6 3 0,-10 11 0,-15 8 0,-7 7-3599,-9 6 4632,-10 13 0,-4-5 0,-6 12 0,0 0 0</inkml:trace>
  <inkml:trace contextRef="#ctx0" brushRef="#br0">13706 15567 8575,'-39'-5'1831,"6"-1"119,9-2-789,13 5 0,5-10 1,7 5-1,5 0-612,9 4 1,7 1-1018,11-2 0,5-2 1,9-5 467,5-2 0,16 3 0,5-10 0</inkml:trace>
  <inkml:trace contextRef="#ctx0" brushRef="#br0">1266 2858 8255,'-13'-2'103,"2"-1"1,2-2 0,-2 2 0,-2 1-1,-1 2 966,0 0 1,-1 0-1,1 0 1,0 0 449,0 0 0,4 0-328,1 0 1,6 2-626,-2 3 1,5-4-1,5 4 73,4-3 0,4-4-388,1-3 0,5 2 0,1-5 0,2 0 61,4 0 0,2-1-358,5-5 0,-1 3 0,7 0 0,4-4-64,3 0 1,6 2 11,-5-6 0,7 5 1,-2 3-1,0 1-323,-4-1 1,-2 3 113,-13-1 0,-6 6 32,-8-2 309,-10 3 1,-4 2-1,-8 2 182,-2 3 1,-6-2-155,1 6 1,-7 1 0,-4 5 0,-1 3-48,-3 1 1,-2 6-27,-1-1 0,-1 4 1,1 4-1,1 3-95,3 1 0,-1-3-1,6 5 1,0-5 0,7 3 0,2-1 12,5-3 1,5-4 100,5-4 0,5-4 0,8-5 0,6-3 81,3-2 0,3 1-85,3-6 1,-1-1-1,4-4 1,-1 0-82,-3 0 0,-2 0-170,-2 0 1,-1 0-1,-3 0 1,-6 0-216,-2 0 1,-6 0-2666,-1 0-285,-6 0 1986,4 0 1,-20 2 1426,-6 3 0,0-4 0,-1 6 0</inkml:trace>
  <inkml:trace contextRef="#ctx0" brushRef="#br0">1479 3170 8255,'-14'-6'2910,"6"-2"-1070,-5-6-585,12 0 0,-4 4 0,10 1-18,4-2 1,4 4-609,1 3 1,0 0 0,2 1 0,3-2 260,5 2 1,-2 2-694,2 1 1,-1-5 0,4 0-1,-2 2-79,-1 2 0,3-1-586,1-3 1,4 4 0,-10-4 0,0 3-616,-3 2 0,2 0-928,-2 0 0,-5 0 1,-5 0-3626,2 0 5636,-4 0 0,-1 7 0,-6 1 0</inkml:trace>
  <inkml:trace contextRef="#ctx0" brushRef="#br0">2204 3085 8289,'0'-14'1530,"0"0"738,7-1 1,-6 1 1297,4 0-2542,-4 6 1,1 2-162,3 6 0,-4 1-422,4 4 0,-3 3 1,-2 8-1,0 1 169,0 2 1,0 2-520,0-3 0,0 3 1,1 4-1,2-1 102,2 1 1,1-3-65,-1 2 1,-3-7 0,4 4 0,-1-2-236,0 0 0,4 0-571,-4-5 0,4 0 1,-2 1-662,0-1 0,1 0-343,2 0 0,-2-6 0,-5-2-1184,2 1 1,1-4 2864,-1 6 0,-4-6 0,6 4 0</inkml:trace>
  <inkml:trace contextRef="#ctx0" brushRef="#br0">2602 3099 8289,'-9'0'5006,"-1"0"-2793,7 0-1241,-3 0 1,7 0 0,4 0-226,5 0 1,2-5 0,4 1 0,1 1-97,2 1 1,7-3-496,-3 0 0,4-4 0,2 4 0,-2 1 76,-4-3 1,4 4-496,-3-6 1,1 4 0,0-3 0,-3 2-3033,-1 2-1332,-2 3-606,-5 1 4343,-6 0 0,-8 6 890,-9 4 0,-10 2 0,-3 3 0</inkml:trace>
  <inkml:trace contextRef="#ctx0" brushRef="#br0">2688 3284 13753,'6'-8'4637,"2"2"0,6 1-4126,0 0 1,0 1-1,1 2 1,-1-1 226,0-2 1,5 0-427,0 5 0,5-1 0,-4-2 0,1-2-273,-1 2 1,1 1 0,-4 1 0,2-3-730,-1 0 1,-3-1-1548,0 5 1,-1 0 286,0 0 1,-4 0-1011,-1 0 2960,-6 0 0,-3-6 0,-8-2 0</inkml:trace>
  <inkml:trace contextRef="#ctx0" brushRef="#br0">3384 3000 8289,'0'-15'1404,"0"1"391,0 0 1,2 5 0,3-1 1416,4-1-2728,-3 5 1,7-5 0,-4 4 0,4 1 0,1 0 0,1 3 65,-1 1 0,0 2 1,0 2-1,0 2-304,1 6 0,-3 2-373,-2 3 0,1 4 0,-5 1 0,0 2-576,1 3 1,-2-2 316,-5 0 0,0-1 0,-2 4 0,-1-3-538,-2 3 1,-4-6 723,4-1 1,-5-3 0,4-2 0,0 0-304,-1 1 1303,3-8 0,-1-2-221,0-10 0,0-2-378,5-8 0,2 1 1,1-2-1,3-1 2,2-2 0,2-5-181,4 5 1,0-6 0,-1 3-1,-2-2-126,-2 1 0,1-1-4,4-5 1,-1 3-1,-2 0 1,-2 3 276,2-3 0,-4 4-43,-3-1 1,3 5-1,-1-1 1,0 3 760,1 2 556,-3 0 305,-4 0-1386,0 6 1,0 3 0,0 10 267,0 4 1,0 6-459,0 4 0,-1-2 0,-2 5 1,-2 0-173,2 0 0,1 2 0,2 4 0,2 1 0,1 1 0,3 0 0,2-2 0,2 4 0,4-8 0,0-2 0,0 0 0,2 0-656,3 0 0,-2-9-69,7 1 1,-2-5 0,4 1 0,-3-5-2014,3-4 0,-4-1 1748,1 0 0,-5 0 1,2 0-1,-1 0-3269,0 0 4259,0 0 0,-5-6 0,1-2 0</inkml:trace>
  <inkml:trace contextRef="#ctx0" brushRef="#br0">4166 2914 8289,'0'-14'312,"0"0"2576,0 0 1618,0 0 1203,0 6-4729,0 1 1,2 23 0,1 5 309,2 2 1,6 1-930,-2 0 0,-1 3 0,0-4 0,0 3-361,0-3 0,0 4 0,1-3 0,2-2 0,-4 0 0,0-1 0,5-4 0,-5 3-441,3-1 0,-7-4 0,3-6-2323,1 2-3411,-6-5 1455,6 1 4720,-14-7 0,-7-13 0,-8-3 0</inkml:trace>
  <inkml:trace contextRef="#ctx0" brushRef="#br0">1266 4123 16194,'-7'-8'-277,"0"-3"0,-8 4 0,1 1 0,-2-2 0,-1 2 1081,-2 0 1,0 1 0,5 5 0,0-2 3051,-1-2-3423,8 2 0,7-6 0,11 5 1,6-3 137,7-2 1,7 3-1,6-4 1,2-1-27,5 2 1,2-3-340,-3 6 1,4-4-1,4 4 1,1 2-420,2 1 0,2 2 39,-8 0 0,-1 0 0,-6 0 1,-3 0-239,-5 0 1,-9 5-307,-5 0 911,-3 6-416,-8-3 1,-8 1-1,-11 1 1,-5 1 450,-3 1 1,-6 3-253,1-1 1,-3 2 0,-3 3-1,-2 4-304,-1 4 1,-1 2 127,0-1 1,4 2-1,-3 2 1,5 1 37,4-2 0,4 1 99,5 1 1,3-3 0,2 3 0,5-4 330,4-5 1,2 1 160,4-6 0,9 0 0,10-5 0,5-1 138,4-4 0,-2 2-242,7-6 1,2 0 0,6-5 0,1 0-37,-1 0 0,-4 0-312,-4 0 0,3-2 0,-6-1 0,-2-4-829,-4 0 1,-10 2-1197,0-5 0,-4 7-1835,0-2 2973,-7-2 1,-4 5 0,-10-3 863,-8 4 0,-7 1 1,-7 0-1</inkml:trace>
  <inkml:trace contextRef="#ctx0" brushRef="#br0">1280 4578 10486,'0'-10'1368,"0"1"223,0-2 1,0 3 11,0-2-1099,6 1 0,4 1 1,7 2-1,4-1 1,2-1-1,6-1 1,4 1 1197,3 2 1,-2-5-1613,3 1 1,1 2 0,5-1 0,0-1-1172,-1 2 1,-5-3 697,-4 7 1,-3-6 0,-2 5 0,-1 2-624,-3 2 0,1 1-2826,-6 0 3868,0 0 1,-5 0 0,0 0 0</inkml:trace>
  <inkml:trace contextRef="#ctx0" brushRef="#br0">2346 4478 8475,'8'-22'602,"5"5"124,-4 2 0,-1 8 0,2-11 0,1 1 189,1 1 0,3 5 0,-1 1 0,0 1 1281,0 1-2088,1 2 0,-1 6 1,-2 1-195,-2 4 0,-4 3 90,-6 6 0,-1 2 0,-3 3 1,-2 5-20,-2 3 0,-1 1-14,-5 0 1,-1-4 0,3 0 0,1-1 100,1 0 0,7 2 282,-2-6 0,4 5 0,1-6 1,0 0 388,0-2 1,1-4-594,4-2 0,4 1 0,10-6 0,4-2-355,-1-2 1,3-1-149,-6 0 1,5 0 0,-5 0 0,-2 0-859,-1 0 1,-2 0-526,0 0 0,0-4 1,1-1 1735,-1 2 0,6-5 0,2 0 0</inkml:trace>
  <inkml:trace contextRef="#ctx0" brushRef="#br0">2972 4421 8374,'0'-14'5205,"0"0"-4491,0 0 0,2 4 1,2 2-1,6 0 175,2 0 0,4 5 1,3-3-1,5 1-488,3 1 0,3-1 0,1 3 0,2-1-233,-1-2 1,3 1-402,-2 4 0,0 0 1,-6 0-1,-3 0-1785,-5 0 1,-4 0 746,0 0 0,-7 1 0,-4 4-705,-2 4 1,-4 4 1975,-2 1 0,-11 7 0,-7 1 0</inkml:trace>
  <inkml:trace contextRef="#ctx0" brushRef="#br0">3086 4592 8374,'0'8'3382,"-7"-2"-1498,6-6-1171,-6 0 0,14 0 1,2-1-1,4-3 792,1 0 1,7-7-1115,2 1 1,4 2 0,2-1-1,-1-1-356,1 2 1,-1-3-279,0 7 1,1-6-1,-1 5 1,-1 1-663,-3-3 0,1 6-267,-6-4 1,0 3 0,-5 2-3724,0 0 4895,-6 0 0,5 7 0,-5 1 0</inkml:trace>
  <inkml:trace contextRef="#ctx0" brushRef="#br0">3640 4222 9744,'10'-19'129,"-2"0"0,-2 2 838,-3 1 0,5 2 0,1 0 1,4 0-50,1-1 1,0 3 0,1 1 0,0 1 482,4-1 1,-3 5 32,3 1-1096,3 3 0,-6 2 0,3 0 0,-3 0 0,-2 2-183,0 3 0,-4 4 0,-2 9 0,0 2-209,-1 2 0,-3-3 83,0 5 1,-2 0 0,-2 4 0,0 0-176,0 1 0,0-5-225,0-1 0,0-1 1,0 4-1,-2-4-330,-2-2 0,0 2 410,-5-7 0,6 2 0,-2-7 0,2 1-683,-2-2 788,4-3 0,-10-7 273,6-4 1,0-3-94,5-6 0,0 0 0,0 0 0,0-2-47,0-3 0,0 1 150,0-5 0,2 1 1,1-4-1,3 4 137,2 2 1,0-6-37,1 3 0,2 1 0,-4-1 0,1 3 532,3 3 1,-3-1 206,1-1 1,-4 3 0,3-3 1706,-2 4-889,-1 7-1527,1-5 1,-4 13-224,2 0 0,-2 6 1,-2 10-23,0 3 1,0-3 7,0 3 0,0 2 0,0-1 0,2 1-23,2-1 1,-2 1 14,3-2 0,3-2 0,-1 5 0,3 0-521,-1 0 0,1-4-93,4 1 1,-3-2-1,2-1 1,3 0-1232,-1-4 1,1-1 427,-2 4 0,2-6 0,2-1 0,1 0-3886,-2 0 5332,-1-5 0,4 9 1,2-4-1</inkml:trace>
  <inkml:trace contextRef="#ctx0" brushRef="#br0">4380 4251 9613,'0'-15'-829,"0"1"552,0 0 1239,0 0 0,0 0 0,-2 1 0,-1 2 0,-2 1 0,2-1 4715,1-1-4957,2-2 0,2 1 0,3 3 220,4 6 0,4 2-894,1 2 1,0 0-1,0 2 1,1 2-635,-1 6 1,0 3 64,0 1 0,-4 5 0,-2 1 0,-2 2-637,-3 4 1,0-1 900,2-1 1,-3 1-1,2-5 1,-2 1-95,-2-1 1,0-1 872,0-4 0,0-1 0,0 0 0,1-1 830,4-4 1,3 2-782,6-6 1,1 0 0,0-5-1,3 0-17,1 0 0,6 0-509,-1 0 0,1 0 0,0-2 0,-3-1-159,-1-2 1,-1 1-705,-1 4 1,-8-2-1,4-1 1,-3-2-2342,1 2 0,-4 1 3163,1 2 1,-7 0-1,3 0 1</inkml:trace>
  <inkml:trace contextRef="#ctx0" brushRef="#br0">1124 5829 8414,'-10'-2'-222,"1"-1"1,-1-3 0,1-1-1,1-1 1291,2 1 0,1 2 0,6-3 0,4 0 1,5 2-267,2-1 1,4-4 0,5 2 0,7-4-286,8-1 1,7 0 0,3 0 0,3-1-168,1 1 0,-2 0 0,2 1 0,1 2-150,-1 2 0,-5 6-172,-3-2 0,-7-1 0,-11 1 1,-5 3-102,-4 5-172,-7 5 0,-3 11 0,-11 2 0,-7 2-72,-4 7 1,-10 0 63,-2 8 0,-1 0 0,-7 5 0,-3 0-310,-1-1 0,0 1 467,3 0 0,-2-2 1,7-2-1,2-1 36,1 2 0,9-4 44,7 2 0,6-11 0,10-1 0,2-3 230,6-6 1,10-3 147,9-4 0,6 1 1,7-7-1,2 0 601,4-3 1,-4-2-708,3-4 0,-2-3 0,-3-6 0,1 1 26,0 4 1,-12-2-444,-2 6 1,-15-5 0,0 4-2519,-1-2 1168,-7 5 1,-1-3 0,-10 6-1473,-4 0 2982,-4 0 0,-8 0 0,-1 0 0</inkml:trace>
  <inkml:trace contextRef="#ctx0" brushRef="#br0">1166 6213 9883,'-8'-15'563,"2"6"0,6-1 1682,0-1 1,0 3 408,0-1-2143,6 6 1,4-10-1,7 5 1,4-1 0,2 1-1,6 0 1,4 0 628,3-3 0,-2 0-1099,4 2 1,1-4 0,7 3 0,1-2-1032,-1-2 1,3 4-316,-2 1 1,6 5 0,-3-2 0,2 1-5632,2 1 6931,-2-1 1,-9 5 0,-1 0-1</inkml:trace>
  <inkml:trace contextRef="#ctx0" brushRef="#br0">2019 6056 8623,'0'-9'2031,"0"-1"0,0 6-892,0-6 0,0 5 598,0-4 0,0 4-1103,0-4 1,7 5-726,2 0 1,1 2-1,2 2 1,4 0 72,0 0 1,0 2 4,-2 2 1,0 0 0,0 3 0,1 1-413,-1 0 0,0 2 302,0 4 1,-1-5-1,-4 1 1,-4 1 551,-3 2 1,-1 1-235,4 0 1,-3-4-1,2-1 1,-1 2 88,2 2 0,-2-4-296,7 1 1,-1-2-1,5 3 1,1-2-335,-1 2 0,5 2-191,0 1 1,0 0 0,-5 0 0,-1 1 27,-4-1 1,-3 0 550,-6 0 1,-6 1 0,-5-1 0,-8 0 1346,-9 0 0,-2 0-898,-8 1 0,6-7 1,-1-2-1,3-1 460,2-1 1,5 1-1456,4-5 1,8 0-2155,2 0 1,7 0 2657,2 0 0,13 6 0,9 2 0</inkml:trace>
  <inkml:trace contextRef="#ctx0" brushRef="#br0">2631 6042 8386,'-14'0'5487,"-1"0"-4407,7-6 1,4 4 0,8-4-237,6-1 1,7 4 0,4-5 0,1 0-446,3 1 0,2 2 0,1-5 0,1 1-423,-1 1 0,1-5 0,-1 5 1,1-1-377,-1 0 0,-1 4-1070,-3-5 0,-4 7 0,-6-2-523,1 4 1,-8 2 534,-2 4 1458,-10 3 0,-9 13 0,-8 1 0</inkml:trace>
  <inkml:trace contextRef="#ctx0" brushRef="#br0">2730 6198 8386,'0'8'6572,"0"-1"-4882,0-7 1,2 0-842,3 0 1,-2 0 0,8-2-1,3-1 647,3-2 1,9-6-1188,-3 2 1,4-4-1,2 0 1,-1 2 58,1 2 0,-6 1-1627,1-2 0,-5-1 0,3 5-2237,-1-2 0,-3 5 3496,-3-2 0,5-3 0,2 0 0</inkml:trace>
  <inkml:trace contextRef="#ctx0" brushRef="#br0">3299 5786 8319,'0'-20'863,"0"4"1,0-3-1,0 3 92,0 2 1,5 0-1,1-1 1,2 1 928,3 0 0,2 1-513,1 4-901,0 2 1,0 7-1,2 0 1,1 0 0,2 2-39,-1 3 1,-1 7 0,1 9 0,-1 1-480,-4 3 1,-1 7-34,-7 1 0,0 2 0,-5-2 0,0 3-677,0 1 1,0-3 343,0-5 1,-2-2-1,-1-2 1,-2-3-222,2-1 0,-3-2 342,1-5 231,0 0 100,5-6 0,0-3 1,0-10-1,2-5-208,3-2 1,-2-7 49,6 0 0,-4-2 0,3 2 0,0-3-247,0 0 1,-4-5 264,6 4 1,-5-3 0,2 0-1,0-1-85,-4-3 1,3 3 241,-1 3 0,4 0 0,-2-4 0,-1 0 454,0-1 1,1 7-44,-3 3 1,-2 3-1,3 2 1630,-4 0-280,6 6-1366,-6 2 0,6 12-331,-7 3 0,-5 4 0,0 3 1,0 1 64,-1 2 1,4 6-114,-2-1 1,2 3 0,2 1 0,2 1-263,2-1 1,0 1 15,5-1 1,2-1 0,7-2 0,2-1-64,2 1 1,2-4-352,4-2 0,1-5 0,-1-3 0,1-3-1164,-1-2 1,-4-1 906,-1-5 0,-4-2 1,2-2-1,-4-4-1492,-4 0 1,-2-5 2336,3 4 0,0-10 0,1-3 0</inkml:trace>
  <inkml:trace contextRef="#ctx0" brushRef="#br0">4152 6056 8245,'0'-14'308,"0"0"1,0 0 0,0-1 0,-2 3 0,-1 1 3118,-1 1 0,-1 5-2679,5-4 0,0 7 0,0 2 0,0 8-385,0 5 1,0 3 0,1 1-1,3 4 159,0 1 0,6-3-467,-6 4 1,6 1 0,-5 3-1,-1-2-684,3-1 1,-4-5 104,6 5 0,-4-7 0,3 3 0,-2-1-1216,-2 0 1,2-4 129,-1-6 1,1-1 1609,-1 1 0,-4 4 0,6-5 0</inkml:trace>
  <inkml:trace contextRef="#ctx0" brushRef="#br0">3981 5260 8395,'7'-22'169,"-4"0"1,5 4-1,0 0 474,0 0 0,1 4 0,5 3 0,0 1 212,1-1 0,1 0 0,1 2 0,3 2-204,3 1 0,-5 5 1,5-4-1,-3 3-368,-2 2 0,-4 2-233,-5 3 0,2-2 1,-4 6-1,-1 4 3,0 4 1,-3-1-274,-7 3 0,0 3 0,-5 2 0,-2 3-437,-2 1 0,4-1 414,-1-3 0,2 2 0,-3-3 0,4 0 220,0 1 1,2-7 189,5 2 1,0-3 0,2-3 455,3-4 0,3-2-105,6-7 0,5 0 0,1 0 1,1-2 147,-1-3 1,4 2-655,-5-6 1,0 1 0,-5-3 0,1 1-753,-1-1 1,-5 5-1170,1 1 1909,-7-3 0,9 7 0,-4-6 0</inkml:trace>
  <inkml:trace contextRef="#ctx0" brushRef="#br0">4522 5701 8412,'1'-8'1729,"2"2"797,2-1 0,1 4-1468,-1-6 0,-2 5 0,7-2 0,1 1-288,2 1 1,2-3-643,4 3 0,-1 2 0,5-3 0,3 2-394,1-2 0,1 4-27,0-4 1,1 2-1,-1 0 1,-1-2-1276,-3 2 1,1 1 288,-6 2 1,-5-4-1,-4-1-1177,1 2 2456,-5 1 0,-6 2 0,-8 0 0</inkml:trace>
  <inkml:trace contextRef="#ctx0" brushRef="#br0">4664 5502 8412,'-8'-14'7963,"2"-1"-6120,6 7-948,0 2 1,6 9 0,3 5-51,4 6 1,1 5-701,1 0 1,-3-1 0,-1 5-1,-1 3-942,1 0 1,1 8 261,3-1 1,-6 0-1,1-5 1,-1-1-1294,-1-3 0,3 3 526,-6-3 0,6-4 0,-3-1 1,1-3 1301,1-2 0,-1 0 0,5 0 0</inkml:trace>
  <inkml:trace contextRef="#ctx0" brushRef="#br0">5105 5388 8488,'8'-21'448,"-1"6"-180,-2-4 445,-3 3 1,10 2-1,-4 0 1,2 1-1,-1 3 1,2 4 3345,2 0-3599,1 4 1,0 2-1,1 11 1,-3 7-17,-2 5 0,1 1-490,-7 4 1,1-2-1,-5 8 1,0 0-361,0-1 0,0 2 168,0-2 1,0-3-1,-1 3 1,-3-3-316,0-2 0,-6 1 227,6-1 0,-3-6 0,4-3-234,-2-3 850,-6-8 0,10-3 0,-4-10-100,3-4 1,2-9-123,0-1 0,2-6 1,1 0-1,3-5 0,2-4 0,-3 1-144,5 5 1,-3-5-1,4-1 1,-3 3 95,-1 1 1,2 1 301,-4 1 0,4 6 1,-4 1-1,0 2 823,1 0-235,-4 7 1,6 1 503,-4 6-1215,-2 7 0,6 7 0,-5 8 1,3 4 279,2 1 0,-3-3-321,4 5 0,-4-1 1,5 6-1,1-1-12,1 1 0,-2-6-377,-1 1 1,1-2-1,4 4 1,0-4-610,0-2 1,1-1-180,-1-5 1,0-4 0,2-2-1,0 0-1002,-2 0 1,5-5-1634,-5 1 3654,0-2 0,7-2 0,-7 0 0</inkml:trace>
  <inkml:trace contextRef="#ctx0" brushRef="#br0">5702 5658 8327,'-5'-14'494,"0"0"979,2-1 1,2 1 578,1 0 1,0 5-923,0-1 0,4 5-637,1-4 0,6 6 1,-1-2-26,2 3 0,-2 4-473,-1 3 0,-1-2 1,3 6-1,-3 2-269,-2 2 1,4 1 39,-5 0 1,4 2 0,-4 2 0,-1 1-128,3-2 1,-6 4 148,4-3 0,-2 1 0,0-4 0,2-1 7,-2 0 1,4 0 356,-3 1-393,7-1 1,-4-5 0,5-1-1,1 0 1,3-2-2263,0 1 0,4-3 2503,-1-4 0,6 0 0,-2 0 0</inkml:trace>
  <inkml:trace contextRef="#ctx0" brushRef="#br0">5730 4748 8463,'0'-14'252,"2"0"1,3 1-1,2 2 1,3 2-1,-1-2 750,2-2 1,4 4 0,2 1 0,2 1-527,-2 4 1,1 2 0,-1 1-1,2 0-352,-2 0-162,-1 6 0,-2 2 0,-1 6 0,-3 2 0,-6 1 0,-2 4 0,-2-1 10,0 1 0,-6 4-3,-4-1 0,2 1 1,-1 0-1,-1-1 200,2 1 0,-3-3 2,7 2 1,-1-7-1,5 2 1,0-3 600,0-2 1,1 1-297,4-1 1,3-2 0,8-2 0,3-4 203,4 1 0,4-6-465,2 4 1,1-4-1,0-1 1,0-1 104,-3-4 0,-2 2-211,3-6 1,-7 4 0,-5-3 0,-7 0-543,-2 0-302,4 5 1,-10-5-396,4 3-1137,-4 4 0,-2-6 2267,-4 7 0,-3 7 0,-6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1237 7179 23481,'-25'0'-186,"-3"0"0,-2 0 1,1 0-1,2 0 0,2 0 1,-2-1-1,4-2 0,-1-4 330,2-1 0,4 0 0,-1-3 0,4 2 0,2-2-286,3-2-94,4 5 1,12 2 0,4 6-1,4 0 315,5 0 0,3 0 0,8 0 0,3 0 6,5 0 1,10-2 0,4-1-1,3-3 259,2-2 0,6-1 17,4-6-324,2 1 1,-28 5 0,0-1-1,2 1 1,0-1 0,0 1 0,0 1-1,0 0 1,0 0 0,-2 1 0,0 0-1,-1 0 1,0 0 168,2-1 1,-1 1 0,30-5 18,-5 2 0,-8 4 1,-5 6-1,-8 0 111,-5 0-567,-5 0 147,-20 0 1,-3 0-1,-19 0-30,-7 0 58,0 0 1,-15-2 0,2-2-1,-6-4 1,-1-2 0,-1 1-1,3-2 60,2-2 0,2 4-151,-1-1 1,7 2 0,3-1-613,3 4 400,9-3 0,7 7 0,12-3 0,9 8 187,7 5 1,12 4 117,2 1 0,-4 2 0,5 1 0,-4 4-635,-2 1 0,-7 0 21,-7 2 16,-12 2 0,7-4 0,-13 5 0,-4-1 1,-6-1 688,-9 5 1,-6-2-1,-9 7 1</inkml:trace>
  <inkml:trace contextRef="#ctx0" brushRef="#br0">1124 8544 20785,'-22'-6'-903,"-4"-2"0,9-6-1,4-1 1,8 1 1272,9 0 0,7 1 0,11 2 0,8 2 1877,5-2-1928,3-2 1,6-3 0,3-1-1,5-2 1,5 2 0,5-1-1,4 1 1218,4-2-1464,7 0 0,-4 0 0,3 0 0,-5 2 0,-3 1 0,-4 2 1,-1 1-46,-2 4 1,-9 1-25,-5 3 0,-3 3 0,-1-2 0,-4 2 25,-5 2 1,-8 0-876,-11 0 108,-1 0 1,-14 2 552,-10 2 1,-9-1 0,-9 5 0,0-1-97,-1-4 1,-4-2 144,0-1 0,-2 0 0,3 0 1,-1-1 5,2-4 0,7 2 141,5-7 0,3 6 0,2-6-261,0-1 0,7-1 211,7-3 1,8 6 0,11 1 0,5 2 364,3 3 0,3 1-155,3 2 1,-3 0 0,3 2-1,-4 2-21,-6 6 0,-2 4-537,-7 5 1,-6 3-1,-3 6 1,-4 1-754,-1-1 1,-8 2 701,-6 3 1,0 4-1,-5 5 534,3 1 1,-4 0-1,-2-1 1</inkml:trace>
  <inkml:trace contextRef="#ctx0" brushRef="#br0">1280 9951 17897,'-16'-11'-412,"-3"-3"1,-3-2-1,0 1 1,3 0-1,3 3 1,4 1 526,2 1 0,4 6 1,7-4 346,4 1 0,3-2 0,8 4 0,3 2 0,5 0 0,4 0 31,5-2 1,8-5-1,8 4 1,2 0-366,2-1 0,7-4 1,5 2-1,3-5-115,5-5 0,-33 11 0,0 0-9,1-1 1,-1-1 0,2 0 0,0-1 0,0 2 0,1-1 0,-1 2 0,0-1-136,-2 1 0,0 0 0,36-6 132,-10 0 0,-4 4 0,-10 2 0,-6 2-15,-6 3 0,-7 1-438,-10 2 0,-10 0 360,-13 0 0,-13 0 57,-10 0 1,-6 0 0,-5 0-1,-8 0-29,-3 0 1,-4 0 34,1 0 1,4-4 0,-5-3 0,3 1-83,4 0 1,2-4-147,12 6 1,6-3-1,4 2-155,7-4 0,19-2 459,16 1 0,17-1 1,17 5-1,10 0 251,6-1 0,2 3 106,-5 4 0,5 3 1,0 6-1,-5 10 329,-8 7 1,-9 2-580,-16 0 0,-11 7 0,-13 3 0,-11 3-33,-11 2 0,-12-4-184,-13 4 1,-12-2 0,1 10 0,-3-1-1323,-2 1 1383,-5 1 0,3-2 1,-5-1-1</inkml:trace>
  <inkml:trace contextRef="#ctx0" brushRef="#br0">8474 11913 17505,'-6'-28'-566,"-2"1"1,-6 3 0,-2 4 0,-1 1 0,-4 0 0,-1 0 0,-3 0 1141,-2 0 1,-2 5 0,1 6 0,1 2-1,3 2 1,7 4 24,6 5 0,6 9 0,12 10 0,8 5-542,12 4 0,14-2 0,13 6 0,4-1 20,4 0 0,8 2 0,-3 5 1,-31-22-1,0-1-392,33 18 1,4-3-636,-36-20 1,2-2 647,1-1 1,2-2 0,-1 0 0,0-1-1,2-3 1,-1-2 0,36-1 0,-9-6 0,-9-8-1,-5-7-638,-2-6 1,-12 2 470,1-1 467,-2 5 0,1-4 0,-3 3 0,-5-4 0,-3-4 0</inkml:trace>
  <inkml:trace contextRef="#ctx0" brushRef="#br0">10266 12070 16945,'-18'-14'-955,"2"1"0,7 5 1306,6 8 0,8 13 1,12 10-1,3 4 93,3 2 1,0 4 0,6 2 0,-1 1-51,1 3 0,5-4-642,4-2 284,3-9-1,8-5 1,5-10 0,4-5 0,4-9 0,0-11 0,-1-11-784,1-9 1,1-12 319,-32 23 1,0-2 0,1 2-1,0 0 1,4-1 0,0 1 293,-1 1 1,1-1-1,2-2 1,1 1-1,1 0 1,-1 1 0</inkml:trace>
  <inkml:trace contextRef="#ctx0" brushRef="#br0">12725 12198 10497,'-20'0'-231,"4"0"0,-5 0 0,2 0 0,1 0 1,0 0-1,2 0 0,2 0 82,0 0 1,0 0-1,-1 0 1,3-2 0,2-3 176,6-4 1,2-4 0,2-3 0,0-1 87,0-2 1,2-5 0,1 4 0,2-1 211,-2 1 0,0-4 22,2 5 0,-4-5 0,4 6 0,-4 0 350,-1 2 0,-4 7-510,-1-1 0,-1 7 1,3-3-1,-4 1-36,-1 0 0,4 1 87,-6 4 0,5 1-16,-4 4 1,6 3-184,-2 6 0,3-4 0,2-1 0,0 2 145,0 2 0,0 7-20,0 4 0,0 4 1,2 6-1,1 4 193,2 3 0,0 3-240,-5 3 0,-2 4 0,-1 6 1,-3-2 27,-2-3 1,4-3-210,0-6 0,2-2 0,2-5 0,2-8-163,2-7 1,4-7 334,7-4 0,0-4 1,3-8-1,2-2 111,2-6 1,2-4-161,5-5 1,-1 2-1,0-5 1,-1 1 74,-3 4 1,1 1-32,-6 2-76,7 6 1,-4-3 0,4 6 0,0 2 0,-3 1 62,3 2 0,2 2 0,4 3 0,3 4 122,1 4 0,2-4-124,4 1 1,4-2 0,3 1-1,5-3 45,0 1 0,4-6-145,4 4 1,6-3 0,-4-2 0,3 0-231,-1 0 0,0-5 134,6 0 1,0 0-1,2 5 1,2 0-287,-1 0 0,-1 5 259,2 0 1,3 4-1,-37-6 1,1-1-1,-1 0 1,0-1-36,38 1 0,-38-2 1,0 0 181,38 0 0,-37-3 0,0-1 0,0 1 1,1-1-1,-1-1 0,-1 0 138,37-4 0,-6 1-129,-7-2 1,2-1 0,-6 6 0,-4 1 208,-4-3 1,-1 6-190,-5-4 1,4 3 0,-6 2 0,-4-1-7,-2-4 0,-13 4-337,1-4 367,-9 3 1,0-4 0,-9-4 0,-6-2 0,-2-4 23,-2-3 1,-6-5 0,-6-9 0,-5-5-82,-7-3 0,-7-3 58,-2-3 1,-1 2-1,8 0 1,2 5 62,5 7 1,5 4-1234,4 6 360,4 2 1,12 21-226,4 10 0,9 9 918,4 9 1,4 7 0,2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 7520 20726,'-36'-14'-1258,"4"0"0,7 1 0,6 4 747,3 4 0,8 5 0,5 3 558,6 2 0,5 0 1,8-4-1,3 3 1235,5 0-1065,9 1 0,3-5 0,9 0 0,4 0 0,7 0 0,9 0 0,8 0 48,7 0 1,-36 0 0,1 0-201,6 0 1,2 0-1,6-1 1,1 0 0,4 0-1,1-1 1,1-1-1,1 0-463,0-1 0,0 0 0,0 2 0,-1 1 471,-2-1 0,0-1 1,1-1-1,-1 0 1,-2 1-1,-2-2 1,-5 1-1,-1-1 119,-4 0 1,-1 0 0,-5 1-1,-1-1-7,0-2 0,0 0 0,-2 2 0,0 0 0,28-4 0,-7-2 148,-7-2 0,-11 4-254,-1-1 1,-3 7 0,-12-3 0,-6 1-290,-4 0 75,-4 0 1,-8 5-138,-6 0 0,-13 0 207,-10 0 0,-6-1 1,-4-2-1,-5-4 675,-3-1 0,-2-1-706,1-5 0,1 0 1,3-1-1,5 1 264,3 0 0,8 6-187,3 3 0,8 4 0,4 2 56,6 4 1,4 3-267,11 6 0,8 7 0,7 2 0,7 4 44,5 2 1,-3-1 36,0 1 0,-2-3 0,0 0 0,-6-4-289,-4-2 0,-15-1 189,-2-5 0,-9 1 0,-11 0 0,-14 4 454,-15 5 0,-21 9 0,25-15 0,-1 1 1</inkml:trace>
  <inkml:trace contextRef="#ctx0" brushRef="#br0">10991 6198 16353,'-2'-28'-347,"-1"1"1,-3 3 0,-1 4 0,1 1 0,3 0 0,1 0 0,2 0 0,0 0 927,0 2 1,0-4-1,0 2 1,0 2 1244,0 1-1089,0 2-299,0 6 0,0 3-255,0 10 1,-1 4 0,-2 9-1,-2 2 42,2 2 0,0 2-247,-2 5 138,3-1 0,-4 0 1,6 2-1,0 2 0,0 3-80,0 1 1,0-3 0,0 4 0,0-3-297,0-2 0,5 3-224,-1-2 261,1 6 0,-5-10 0,2 1 0,1-5 1,2-1-1,-2-2 0,-2-3-848,-1-3 1,-1-4 771,-4-2 0,2-4 1,-7-4-1,-1 1-55,-1 2 1,-3-1 94,1-4 0,-5-4 1,-1-1-1,-1 2 136,1 1 1,-1-4 90,2-4 1,3 2-1,-3-1 1,4-2 184,0-2 1,1-1 87,0 0 0,4 0 1,1 1-1,0 2 937,1 1 0,0 2 1874,3-1-2487,3-4 1,-2 12-226,8-4 1,6 3-1,9 4 1,5 1-35,2 2 1,4 6-280,4-2 1,-3 4 0,6 1 0,-3-1-397,-2-4 0,-2 4 116,-2-3 1,1-3-1,-2 1 1,-4-1 405,-4-4 0,-3-2 48,-2-1 1,-4-4 0,-2-3 0,0-2 367,-1-7 0,-3 2-804,0-5 0,4 3 0,0 2 0,3 0-1244,3-1 1,-1 8 1584,11 2 0,6 3 0,6 2 0</inkml:trace>
  <inkml:trace contextRef="#ctx0" brushRef="#br0">13024 6326 16741,'0'-28'-686,"1"-1"0,3 1 0,2 0 0,0 1 0,2 3 897,0 5 0,-3-1 1,3 1-1,-2 1 27,-3 2 1,-1-3-1,-2 1 1,0 0-1,0 2 1,0 1 264,0-4 0,0 1 0,0-4 0,-2 2 47,-3 2 1,2 1-134,-6-2 0,4 3-86,-4-3 1,4 8-360,-5 2 1,7 7-1,-2 2 655,4 8 1,1 6-495,0 5 1,0 5-1,0 7 1,0 4 104,0 1 0,0 2-191,0 5 0,5-2 0,-1-1 0,0-3 211,-3 3 0,4-4-243,0 2 1,4-1-1,-3 2 1,1-3-28,-1-1 0,3 3-103,-4-5 0,5 0 1,-4-6-1,0-2-703,1-1 0,-3-6 67,-4 0 0,2-3 0,1-4-1389,2-2 26,0-6 1798,-12 4 0,4-7 0,-6 0 1,-4 0-1,-3 0-321,-3 0 1,-1 0 0,1-2-1,-3-3 554,0-4 0,-5-4 132,3-1 0,2 0 0,0-2 0,1-1-146,4-2 1,-4 0 1048,2 5 1,0-1 2691,5 1-2621,0 0 0,9 6 1,8 3 206,10 4 1,11 2-920,-1 4 0,4 1 0,2 5 0,1-1 54,3 1 1,2 2-415,3 1 1,-4 0-1,-5 0 1,-1 0-214,1 1 0,-1-1 75,1 0 0,-7 0 0,-3 1-47,-4-1 1,-2-5 358,-4 1 1,-2-9-1,-7-1 228,0-8 0,0-6-200,0-5 0,1-1 0,3-6 0,2 3-1281,2-3 1,0 1 643,1 1 1,4 9 690,-4 5 1,10 7 0,3-3 0</inkml:trace>
  <inkml:trace contextRef="#ctx0" brushRef="#br0">16351 6269 9562,'0'-22'-131,"1"-3"1,3 5 0,0-1 0,-1 0 0,-1 4 119,-2 1 1,0 2 0,0 0 0,-2 0 210,-2-1 1,2 1 0,-4 0 0,1 0-1,0-2 403,2-3 0,2 3-210,1-3-181,0 3 0,0 1 1,0-3-1,1-1 0,2 2 1,4 0-1,-1-1 617,0-1 1,4 0-365,-5 5 0,1 5-238,-1-1 0,-2 7-169,6-2 0,-6 5 0,2 5 1,-3 6 37,-2 6 0,0 6-25,0 5 1,0 7 0,0 3 0,0 3 13,0 1 0,-2 1-152,-3 0 0,4-1 1,-4 1-1,3-2 49,2-3 1,0 3-51,0-3 1,0 1-1,0 1 1,0-4-449,0-1 0,0-2 247,0-4 0,-6-3 0,-2-2 0,-1-5-286,-1-3 1,1-2 84,-5 0 1,-1-6-1,1-3 1,0-2-332,0 2 1,0-4 526,-1 4 1,0-3-1,-3-4 1,-1-1 46,2-2 0,-1-6 205,-1 2 1,4-9 0,-4-1 0,3 2 167,2 1 1,4-3 500,1 0 1,6 0-1,-4 5 988,1 0-1150,4 0 1,-2 6-1,8 3 1,6 3 409,2 2 0,9 2-678,3 3 1,3-2 0,1 6 0,2 2-133,3 2 1,-1 1-226,6 1 1,-7-1-1,2-2 1,-3-1-291,-1-1 1,3-7 299,-4 2 0,-3-4 337,-11-1-116,1-6 0,-3-2 0,-2-8 0,-5-1 0,-4-4-280,-1-1 0,0 3 0,0-3 0,2 3-1360,2 7 1564,-2 4 0,17 2 0,-3-2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18156 6355 22077,'8'-7'-255,"0"4"0,-3-5 0,5 0 0,2 2 0,2 0 0,2 3 0,3 1 115,5 2 1,3 0 0,1 0 0,1 0 0,1-1-1,3-3 218,5 0 0,1-1 0,1 5-71,-2 0 1,6-6 0,6-2 0</inkml:trace>
  <inkml:trace contextRef="#ctx0" brushRef="#br0">19194 13761 21219,'51'-14'-52,"6"-2"1,0-1 0,7-3 0,8-3 0,-34 11 0,1-1 0,2 0 0,2-1 0,2 0 0,1-2 310,3 0 0,0-1 1,2 0-1,1-1 0,4-1 1,2-1-1,-1 1 0,1 0 1,2-1-1,0-1 1,4-1-1,2 0-162,3-2 1,2 0 0,-20 8 0,1 0 0,0 1 0,3 0 0,1 1 0,0 0 0,2 0-1,0 0 1,0 0-1980,2-1 0,0 1 0,0 0 1858,3 1 0,0 1 0,1 1 0,1-1 0,0 0 0,1 1 0,1 1 0,1 2 0,1-1 0,-1 0 0,1 1 0,-1 0 1,-1 0-1,0 1 0,0 0 0,-1 0 0,0 1 0,1 0 0,-2 0 0,1 2 0,0-1-83,0 1 1,1 1-1,-1-1 1,-1 2 0,0-1-1,-1 1 1,-1-2 0,-2 1-1,0 0 1,-3 1 0,-1 0-1,-1 1-211,25 0 0,-1 1 0,-7 0 0,-2 0 130,-2 0 1,-1 0 0,-3-2 0,-2-1 0,-4 1-1,-1-1 188,-5 1 0,-2 1 0,-2 0 0,-1 1 0,32 0 0,-10 0 0,-9 0 0</inkml:trace>
  <inkml:trace contextRef="#ctx0" brushRef="#br0">21682 12781 8536,'10'-5'-417,"-2"-1"1,0-2 0,0-3 48,3-2 1,-3 0-1,0 2 471,-2 2 0,3 4 34,-4-4 0,0 4 112,-5-5-86,0 7-174,0-9-22,0 10 54,0-4 0,-2 6 0,-1 1-10,-2 4 1,-1-3 82,1 2-75,4 4 0,-7-6 0,5 4-10,-2 0 1,-1-2-16,1 5 1,3-4 0,-2 4-2,2 2 1,-3-3 0,0 2 16,2 1 1,-3 1-14,1 3 1,0-1-1,5 0 1,-1 0 22,-4 0 1,4-4 24,-4-1 1,2 1 0,-2 4 43,-5 0 0,4-4-18,1-1 0,-1-4 1,0 3 82,-2-2-336,5-1 259,-4-5-102,7 0 0,7 0 35,2 0 0,4 0 22,1 0 45,-6 0 1,0 0 177,-3 0 0,-2 0-135,6 0-133,-6 0 1,2 0-215,-10 0-361,4 0-146,-6 0 734,7 0 0,0 6 0,0 2 0</inkml:trace>
  <inkml:trace contextRef="#ctx0" brushRef="#br0">21839 12980 10190,'0'-10'-1347,"0"1"554,0-2 1,0 3 885,0-2-55,0 7 1,0-2 66,0 10 1,-2-3 58,-2 2-150,2 4 0,-6-5 1,5 7-123,-2 1 106,-6 2 1,10-4-1,-6-1-9,1-2 0,4 5 1,-4-3 237,0 0-164,4-2 0,-6 1 89,3 2-135,4-2 0,-5 0 1,4-3 58,-3 0 12,4 1-178,-6 1 74,7-4 1,-1 4-144,-4-6 20,3 0 1,-2 0 99,8 0 0,4 7 0,7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17147 1834 9573,'-28'0'866,"-1"0"-210,13 0 0,7 0 0,18 0 0,10 0 0,7-2 0,4-1 0,3-3 16,5-2 0,3 3 0,1-3 0,0 0-915,-5 1 1,4 3 0,-3-2 0,3 1-1411,2 1 1,-2-1 1650,-3 5 1,3-6 0,-4-2 0</inkml:trace>
  <inkml:trace contextRef="#ctx0" brushRef="#br0">13607 11814 8495,'-43'8'-29,"2"0"1,3-4-1,7 7 1,7 5 0,10 5 828,7 1-631,6 2 0,9 4 1,7-1-1,14-2 0,12-4 1,11-4-1,8-6 1,6-1-1,2-4 922,-1 0-1050,2-1 0,2-7 0,8-4 0,0-7 0,-4-6 0,-6-3 0,-4-3-1174,-2-2 0,-3-6 1133,-8 0 0,-9-7 0,-8 4 0</inkml:trace>
  <inkml:trace contextRef="#ctx0" brushRef="#br0">15356 7279 19896,'-15'0'-576,"6"0"0,-1 0 1,-1-2 41,-1-3 1,-1 2-1,2-5 1,2 1-1,-3-1 333,0-3 0,-2-2 0,1-1 0,2 0 150,1-1 0,1 1 0,-4 0 0,2 0-23,2-1 1,4 1 125,-4 0 1,5 0 0,-2 0 20,0-1-399,4 7 0,-3 4 1,9 10-42,0 8 0,7 2 340,-1 8 1,7-1-1,4 6 1,3-1 308,6 1 0,6-1-13,11 1 1,5-6 0,10-2-1,6-4 376,6-4 0,5-8-448,-36-3 0,-1 0 1,3 0-1,-1-2 0,-1 0 1,-1-2-1,34-4 437,-11-8 0,-7-2-266,-15-8 1,1 5 0,-12-3-1,-7 2-74,-9 2 1,-4-2-174,-7 1 0,5 0 0,-6 5-870,0-1-181,-3 1 0,-2 6 1107,-4 4 1,-3 15 0,-6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EE09-3372-E049-AB13-389BF2DB6A64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/>
              <a:pPr>
                <a:defRPr/>
              </a:pPr>
              <a:t>17/01/2025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0AFEBCA6-9F4E-45A2-F646-CC90EA202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BaggingRegressor.html#sklearn.ensemble.BaggingRegressor" TargetMode="External"/><Relationship Id="rId2" Type="http://schemas.openxmlformats.org/officeDocument/2006/relationships/hyperlink" Target="https://scikit-learn.org/stable/modules/generated/sklearn.ensemble.BaggingClassifier.html#sklearn.ensemble.BaggingClassifi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20" indent="-285738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36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17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499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681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8863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044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400" dirty="0"/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BD67CA7-EF07-D585-CCD5-30D7E223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83506"/>
            <a:ext cx="1063456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Ensemble Models and Kernel-based </a:t>
            </a:r>
            <a:br>
              <a:rPr lang="en-GB" sz="3600" dirty="0">
                <a:solidFill>
                  <a:srgbClr val="003D7D"/>
                </a:solidFill>
              </a:rPr>
            </a:br>
            <a:r>
              <a:rPr lang="en-GB" sz="3600" dirty="0">
                <a:solidFill>
                  <a:srgbClr val="003D7D"/>
                </a:solidFill>
              </a:rPr>
              <a:t>Methods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37609C6-B0EA-CAE7-5E16-7FDADED00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in Human and Artificial Intelligence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2025</a:t>
            </a:r>
          </a:p>
        </p:txBody>
      </p:sp>
      <p:pic>
        <p:nvPicPr>
          <p:cNvPr id="2" name="Picture 1" descr="A colorful letters and numbers&#10;&#10;Description automatically generated">
            <a:extLst>
              <a:ext uri="{FF2B5EF4-FFF2-40B4-BE49-F238E27FC236}">
                <a16:creationId xmlns:a16="http://schemas.microsoft.com/office/drawing/2014/main" id="{BA037D9F-B506-DAB3-4BD3-2F4F59CFD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836712"/>
            <a:ext cx="2253532" cy="11470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7CED4F-22D5-76F6-CB83-EB802F53E73E}"/>
                  </a:ext>
                </a:extLst>
              </p14:cNvPr>
              <p14:cNvContentPartPr/>
              <p14:nvPr/>
            </p14:nvContentPartPr>
            <p14:xfrm>
              <a:off x="3394800" y="87120"/>
              <a:ext cx="8582760" cy="651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7CED4F-22D5-76F6-CB83-EB802F53E7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5440" y="77760"/>
                <a:ext cx="8601480" cy="653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0362-81D7-CE21-6C8A-3D01BC9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RBF Kernel in more generalised form*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2669-3498-CFFB-95FC-4A24AE1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07EDC3F-B91D-38DD-9F2B-5D654722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527989"/>
            <a:ext cx="9326880" cy="2785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5A371-8233-5E4A-E47F-5A4D2098FD63}"/>
              </a:ext>
            </a:extLst>
          </p:cNvPr>
          <p:cNvSpPr txBox="1"/>
          <p:nvPr/>
        </p:nvSpPr>
        <p:spPr>
          <a:xfrm>
            <a:off x="609600" y="6362702"/>
            <a:ext cx="496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Kevin Murphy, Machine Learning: A probabilistic Approach, MIT Press.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D441C5-3303-9904-6CE6-53DDFFBC3A3F}"/>
                  </a:ext>
                </a:extLst>
              </p14:cNvPr>
              <p14:cNvContentPartPr/>
              <p14:nvPr/>
            </p14:nvContentPartPr>
            <p14:xfrm>
              <a:off x="4826880" y="629640"/>
              <a:ext cx="1546200" cy="372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D441C5-3303-9904-6CE6-53DDFFBC3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7520" y="620280"/>
                <a:ext cx="1564920" cy="37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08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E809-E7F7-2862-3FAC-BDDE68F1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polynomial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CEADB-9A32-7600-514F-DFEBA394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FF6853-8CB6-98C2-CC61-685C3F75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68761"/>
            <a:ext cx="9326880" cy="1987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56A7EB-9C1A-67A3-3BB8-6163152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5" y="3263542"/>
            <a:ext cx="6531530" cy="337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266D5-2896-A338-35F6-81CD75772A18}"/>
              </a:ext>
            </a:extLst>
          </p:cNvPr>
          <p:cNvSpPr txBox="1"/>
          <p:nvPr/>
        </p:nvSpPr>
        <p:spPr>
          <a:xfrm>
            <a:off x="1775520" y="6589919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5BC4FF-A23F-5730-9880-5B974653B6DA}"/>
                  </a:ext>
                </a:extLst>
              </p14:cNvPr>
              <p14:cNvContentPartPr/>
              <p14:nvPr/>
            </p14:nvContentPartPr>
            <p14:xfrm>
              <a:off x="5819760" y="2262240"/>
              <a:ext cx="4228200" cy="290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5BC4FF-A23F-5730-9880-5B974653B6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0400" y="2252880"/>
                <a:ext cx="4246920" cy="29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15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669C-66F4-A29F-8654-C23A6888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E544-9FE9-2121-06A2-3A18632F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160" dirty="0">
                <a:ea typeface="ＭＳ Ｐゴシック" panose="020B0600070205080204" pitchFamily="34" charset="-128"/>
              </a:rPr>
              <a:t>Support vector machines (SVMs) are a set of supervised learning methods used for classification, regression and outlier detection.</a:t>
            </a:r>
          </a:p>
          <a:p>
            <a:r>
              <a:rPr lang="en-GB" altLang="en-US" sz="2160" dirty="0">
                <a:ea typeface="ＭＳ Ｐゴシック" panose="020B0600070205080204" pitchFamily="34" charset="-128"/>
              </a:rPr>
              <a:t>The advantages of support vector machines are: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Effective in high-dimensional spaces.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could still be effective in cases where the number of dimensions is greater than the number of samples.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uses a subset of training points in the decision function (called support vectors), so it is also memory efficient.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Versatile: Different kernel functions can be specified for the decision function. Common kernels are provided, but it is also possible to define custom kernels.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A3B5E-389A-2AA7-1C28-28676E5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5514D-24C3-7C49-615A-6D16A76A97EE}"/>
              </a:ext>
            </a:extLst>
          </p:cNvPr>
          <p:cNvSpPr txBox="1"/>
          <p:nvPr/>
        </p:nvSpPr>
        <p:spPr>
          <a:xfrm>
            <a:off x="1158240" y="642601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Scikit learn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98BF19-6EA6-6064-769E-68F19F631D2A}"/>
                  </a:ext>
                </a:extLst>
              </p14:cNvPr>
              <p14:cNvContentPartPr/>
              <p14:nvPr/>
            </p14:nvContentPartPr>
            <p14:xfrm>
              <a:off x="2607840" y="2948040"/>
              <a:ext cx="2915280" cy="215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98BF19-6EA6-6064-769E-68F19F631D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8480" y="2938680"/>
                <a:ext cx="2934000" cy="21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03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3271-3C6B-E052-4B02-2E092A0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99E5-65A0-747B-F18C-D390D312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The disadvantages of support vector machines include: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If the number of features exceeds the number of samples, the method will likely give poor performances.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SVMs </a:t>
            </a:r>
            <a:r>
              <a:rPr lang="en-GB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do not directly provide probability estimates</a:t>
            </a:r>
            <a:r>
              <a:rPr lang="en-GB" altLang="en-US" sz="2400" dirty="0">
                <a:ea typeface="ＭＳ Ｐゴシック" panose="020B0600070205080204" pitchFamily="34" charset="-128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F9DC-82A2-0EF6-665A-47E5C7A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7F51D0-47C1-B97B-403E-4CF1B18523A6}"/>
                  </a:ext>
                </a:extLst>
              </p14:cNvPr>
              <p14:cNvContentPartPr/>
              <p14:nvPr/>
            </p14:nvContentPartPr>
            <p14:xfrm>
              <a:off x="2595240" y="2216160"/>
              <a:ext cx="5609880" cy="1243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7F51D0-47C1-B97B-403E-4CF1B1852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5880" y="2206800"/>
                <a:ext cx="5628600" cy="12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84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4CD-B8A7-90E0-C8EC-B045E993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44A8-F350-1DD1-608F-E92CEA6F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 Support Vector Machine (SVM) is a discriminative classifier formally defined by a separating hyperplane.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other words, given labelled training data (supervised learning), the algorithm outputs an optimal hyperplane which categorises new examples.</a:t>
            </a:r>
          </a:p>
          <a:p>
            <a:endParaRPr lang="en-GB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e.g., For a linearly separable set of 2D-points which belong to one of two classes, find a separating straight line.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824E-52BF-49E8-45B5-FAD4DF01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E4DBB7-B11F-1A95-0DC7-491AC22A3922}"/>
                  </a:ext>
                </a:extLst>
              </p14:cNvPr>
              <p14:cNvContentPartPr/>
              <p14:nvPr/>
            </p14:nvContentPartPr>
            <p14:xfrm>
              <a:off x="2606040" y="3086280"/>
              <a:ext cx="2901960" cy="14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E4DBB7-B11F-1A95-0DC7-491AC22A39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6680" y="3076920"/>
                <a:ext cx="292068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55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1150531" y="6389688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1508602"/>
            <a:ext cx="457200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49E686-6473-7DD7-944E-2CE519CA8526}"/>
                  </a:ext>
                </a:extLst>
              </p14:cNvPr>
              <p14:cNvContentPartPr/>
              <p14:nvPr/>
            </p14:nvContentPartPr>
            <p14:xfrm>
              <a:off x="2472480" y="1433160"/>
              <a:ext cx="6739920" cy="466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49E686-6473-7DD7-944E-2CE519CA85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3120" y="1423800"/>
                <a:ext cx="6758640" cy="46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0E5D-4A4C-0051-442A-AD923187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C8FE-3DC9-0C2B-8089-BB44B7E4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this example, we deal with lines and points in the Cartesian plane instead of hyperplanes and vectors in a high-dimensional space.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This is a simplification of the problem.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It is important to understand that this is done only because our intuition is better built from easily imagined examples.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However, the same concepts apply to tasks where the examples to classify lie in a space whose dimension is higher than two.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2E23-5025-2CEF-AA19-2156675A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91A3B-6062-E274-0C06-A6174415393C}"/>
              </a:ext>
            </a:extLst>
          </p:cNvPr>
          <p:cNvSpPr txBox="1"/>
          <p:nvPr/>
        </p:nvSpPr>
        <p:spPr>
          <a:xfrm>
            <a:off x="609600" y="6428502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394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7DEC1-71E1-B049-8C1B-86C1185E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– linear separation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AB2B03-0FE2-97A5-2B57-A0444E98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We can intuitively define a criterion to estimate the worth of the lines: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A line is bad if it passes too close to the points because it will be noise-sensitive and will not generalise correctly. Therefore, our goal should be to find the line passing as far as possible from all points.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Then, the operation of the SVM algorithm is based on finding the hyperplane that gives the largest minimum distance to the training examples. 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This distance receives the important name of margin within SVM</a:t>
            </a:r>
            <a:r>
              <a:rPr lang="en-GB" altLang="en-GB" sz="2400" dirty="0">
                <a:ea typeface="ＭＳ Ｐゴシック" panose="020B0600070205080204" pitchFamily="34" charset="-128"/>
              </a:rPr>
              <a:t>’</a:t>
            </a:r>
            <a:r>
              <a:rPr lang="en-GB" altLang="en-US" sz="2400" dirty="0">
                <a:ea typeface="ＭＳ Ｐゴシック" panose="020B0600070205080204" pitchFamily="34" charset="-128"/>
              </a:rPr>
              <a:t>s theory. Therefore, the optimal separating hyperplane maximises the margin of the training data.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C5454-79F4-E2FD-4BD8-D2F30802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29A4-A58B-43B8-A27E-02047E94C1E0}"/>
              </a:ext>
            </a:extLst>
          </p:cNvPr>
          <p:cNvSpPr txBox="1"/>
          <p:nvPr/>
        </p:nvSpPr>
        <p:spPr>
          <a:xfrm>
            <a:off x="609600" y="6362702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</a:t>
            </a:r>
            <a:r>
              <a:rPr lang="en-GB" sz="1080" dirty="0" err="1">
                <a:latin typeface="Gill Sans MT" panose="020B0502020104020203" pitchFamily="34" charset="77"/>
              </a:rPr>
              <a:t>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C2B653-FAF0-5577-2E0B-4F93D2A22E26}"/>
                  </a:ext>
                </a:extLst>
              </p14:cNvPr>
              <p14:cNvContentPartPr/>
              <p14:nvPr/>
            </p14:nvContentPartPr>
            <p14:xfrm>
              <a:off x="1254600" y="2241720"/>
              <a:ext cx="9694080" cy="318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C2B653-FAF0-5577-2E0B-4F93D2A22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240" y="2232360"/>
                <a:ext cx="9712800" cy="32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42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609600" y="6381751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F17406-FBB7-A7BB-BE53-21E56BA5CA0F}"/>
                  </a:ext>
                </a:extLst>
              </p14:cNvPr>
              <p14:cNvContentPartPr/>
              <p14:nvPr/>
            </p14:nvContentPartPr>
            <p14:xfrm>
              <a:off x="3477960" y="2072880"/>
              <a:ext cx="3627000" cy="3516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F17406-FBB7-A7BB-BE53-21E56BA5CA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8600" y="2063520"/>
                <a:ext cx="3645720" cy="353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F3F5-A2B0-0E71-3DBC-290C7F1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formulation*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316FB-B401-8EF0-4985-7A97963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E7962-D784-983B-1687-794B053FA2B7}"/>
              </a:ext>
            </a:extLst>
          </p:cNvPr>
          <p:cNvSpPr txBox="1"/>
          <p:nvPr/>
        </p:nvSpPr>
        <p:spPr>
          <a:xfrm>
            <a:off x="609600" y="6321067"/>
            <a:ext cx="7236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DD320A-DF45-BA5C-15F6-6B3C42F9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97" y="921692"/>
            <a:ext cx="5626554" cy="364798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CA6C5C9-37A0-E0EE-0B25-7B37390C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03" y="4569679"/>
            <a:ext cx="3345775" cy="1280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6D307C-ACB8-689E-6A97-F0D9D5E8E970}"/>
                  </a:ext>
                </a:extLst>
              </p14:cNvPr>
              <p14:cNvContentPartPr/>
              <p14:nvPr/>
            </p14:nvContentPartPr>
            <p14:xfrm>
              <a:off x="553680" y="25560"/>
              <a:ext cx="11623320" cy="668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6D307C-ACB8-689E-6A97-F0D9D5E8E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320" y="16200"/>
                <a:ext cx="11642040" cy="67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7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5635-A018-AD46-75B3-7D0808F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F8FCD-4F7B-C11B-B301-5EF74A9B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So far, we have assumed that each item we wish to classify, cluster, or process can be represented as a fixed-size feature vector.</a:t>
            </a:r>
          </a:p>
          <a:p>
            <a:r>
              <a:rPr lang="en-GB" dirty="0">
                <a:effectLst/>
              </a:rPr>
              <a:t>However, for certain types of items/concepts, it is not clear how to best represent them as fixed-sized feature vectors.</a:t>
            </a:r>
          </a:p>
          <a:p>
            <a:r>
              <a:rPr lang="en-GB" dirty="0">
                <a:effectLst/>
              </a:rPr>
              <a:t>For example, how do we represent a text document or protein sequence, which can be of variable length? or a molecular structure, which has complex 3d geometry? or an evolutionary tree, which has variable size and shape?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E810-5811-8A7C-78FD-D142105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89AE68-E841-7462-6E3F-88583F5085BB}"/>
                  </a:ext>
                </a:extLst>
              </p14:cNvPr>
              <p14:cNvContentPartPr/>
              <p14:nvPr/>
            </p14:nvContentPartPr>
            <p14:xfrm>
              <a:off x="1126080" y="4048200"/>
              <a:ext cx="10559880" cy="258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89AE68-E841-7462-6E3F-88583F508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720" y="4038840"/>
                <a:ext cx="10578600" cy="26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6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7E28-C5C2-3A5D-BAC4-0FE4D995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with different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F89C-D3A9-4DDC-8C3E-9CDE848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3" descr="Screen Shot 2017-02-21 at 21.02.25.png">
            <a:extLst>
              <a:ext uri="{FF2B5EF4-FFF2-40B4-BE49-F238E27FC236}">
                <a16:creationId xmlns:a16="http://schemas.microsoft.com/office/drawing/2014/main" id="{0C53E78D-2D63-84FC-8D43-ED6004E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06" y="1514465"/>
            <a:ext cx="6610320" cy="48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F9DD-E627-F565-AE23-03157F7F89DC}"/>
              </a:ext>
            </a:extLst>
          </p:cNvPr>
          <p:cNvSpPr txBox="1"/>
          <p:nvPr/>
        </p:nvSpPr>
        <p:spPr>
          <a:xfrm>
            <a:off x="609600" y="6381751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</a:t>
            </a:r>
            <a:r>
              <a:rPr lang="en-GB" sz="1000" dirty="0" err="1">
                <a:latin typeface="Gill Sans MT" panose="020B0502020104020203" pitchFamily="34" charset="77"/>
              </a:rPr>
              <a:t>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C7DB7C-037D-8E4B-9D14-9BE6828784AD}"/>
                  </a:ext>
                </a:extLst>
              </p14:cNvPr>
              <p14:cNvContentPartPr/>
              <p14:nvPr/>
            </p14:nvContentPartPr>
            <p14:xfrm>
              <a:off x="2398320" y="1602000"/>
              <a:ext cx="8750160" cy="429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C7DB7C-037D-8E4B-9D14-9BE6828784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8960" y="1592640"/>
                <a:ext cx="8768880" cy="43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93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model is an interpretable model in which the final output is based on a series of comparisons of the values of predictors against threshold values. </a:t>
            </a:r>
          </a:p>
          <a:p>
            <a:r>
              <a:rPr lang="en-US" dirty="0"/>
              <a:t>DTs are made up of nodes, branches, and leaves.</a:t>
            </a:r>
          </a:p>
          <a:p>
            <a:r>
              <a:rPr lang="en-US" dirty="0"/>
              <a:t>Each node represents a feature, each branch a choice, and each leaf an outcome. </a:t>
            </a:r>
          </a:p>
          <a:p>
            <a:r>
              <a:rPr lang="en-US" dirty="0"/>
              <a:t>DTs take a top-down approach to data, attempting to group and classify similar observations and searching for the optimal criteria to partition the dissimilar observations until they reach a particular level of similarity.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501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-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1026" name="Picture 2" descr="Simple Explanation on How Decision Tree Algorithm Makes Decisions –  Regenerative">
            <a:extLst>
              <a:ext uri="{FF2B5EF4-FFF2-40B4-BE49-F238E27FC236}">
                <a16:creationId xmlns:a16="http://schemas.microsoft.com/office/drawing/2014/main" id="{41EFA233-A8B8-35FE-4470-BADF5C0F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329458"/>
            <a:ext cx="8640960" cy="476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7B102-9A6D-1666-ADD4-231F6BA6B50C}"/>
              </a:ext>
            </a:extLst>
          </p:cNvPr>
          <p:cNvSpPr txBox="1"/>
          <p:nvPr/>
        </p:nvSpPr>
        <p:spPr>
          <a:xfrm>
            <a:off x="1150531" y="6389688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https://regenerativetoday.com/simple-explanation-on-how-decision-tree-algorithm-makes-decisions/</a:t>
            </a:r>
          </a:p>
        </p:txBody>
      </p:sp>
    </p:spTree>
    <p:extLst>
      <p:ext uri="{BB962C8B-B14F-4D97-AF65-F5344CB8AC3E}">
        <p14:creationId xmlns:p14="http://schemas.microsoft.com/office/powerpoint/2010/main" val="23809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8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8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8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8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E0136C-8F60-B769-457D-71C6A20C5724}"/>
                  </a:ext>
                </a:extLst>
              </p14:cNvPr>
              <p14:cNvContentPartPr/>
              <p14:nvPr/>
            </p14:nvContentPartPr>
            <p14:xfrm>
              <a:off x="6710760" y="2288160"/>
              <a:ext cx="4242960" cy="3362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E0136C-8F60-B769-457D-71C6A20C5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1400" y="2278800"/>
                <a:ext cx="4261680" cy="33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25BE-F22B-7FCE-CC18-BC0A2EC6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DTs in Clinical Applications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AD43-80A5-78D9-B883-A37220EA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2F91C07D-CEA4-5770-6CE2-E03ABC25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871579"/>
            <a:ext cx="6029831" cy="5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2E252-1F68-6615-85A2-1625DD9C43FB}"/>
              </a:ext>
            </a:extLst>
          </p:cNvPr>
          <p:cNvSpPr txBox="1"/>
          <p:nvPr/>
        </p:nvSpPr>
        <p:spPr>
          <a:xfrm>
            <a:off x="1004932" y="6245193"/>
            <a:ext cx="976428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8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8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8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8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8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92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002C-DFB4-165A-DCD3-64F9F193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decision tree model in TBI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92E89-71FC-00E3-00FB-CE64C723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CDDA8-CBF7-55DB-56DD-CEEF7D89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16014"/>
            <a:ext cx="7042070" cy="48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C8A32-6F9C-0DF5-6F26-CA83FA2DE0F5}"/>
              </a:ext>
            </a:extLst>
          </p:cNvPr>
          <p:cNvSpPr txBox="1"/>
          <p:nvPr/>
        </p:nvSpPr>
        <p:spPr>
          <a:xfrm>
            <a:off x="911424" y="6381752"/>
            <a:ext cx="7754957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solidFill>
                  <a:srgbClr val="000000"/>
                </a:solidFill>
                <a:latin typeface="Gill Sans MT" panose="020B0502020104020203" pitchFamily="34" charset="77"/>
              </a:rPr>
              <a:t>Source: Phan, T. G., Chen, J., Singhal, S., Ma, H., Clissold, B. B., Ly, J., &amp; </a:t>
            </a:r>
            <a:r>
              <a:rPr lang="en-GB" sz="108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Beare</a:t>
            </a:r>
            <a:r>
              <a:rPr lang="en-GB" sz="1080" dirty="0">
                <a:solidFill>
                  <a:srgbClr val="000000"/>
                </a:solidFill>
                <a:latin typeface="Gill Sans MT" panose="020B0502020104020203" pitchFamily="34" charset="77"/>
              </a:rPr>
              <a:t>, R. (2018). Exploratory Use of Decision Tree Analysis in Classification of Outcome in Hypoxic–Ischemic Brain Injury. </a:t>
            </a:r>
            <a:r>
              <a:rPr lang="en-GB" sz="1080" i="1" dirty="0">
                <a:solidFill>
                  <a:srgbClr val="000000"/>
                </a:solidFill>
                <a:latin typeface="Gill Sans MT" panose="020B0502020104020203" pitchFamily="34" charset="77"/>
              </a:rPr>
              <a:t>Frontiers in Neurology</a:t>
            </a:r>
            <a:r>
              <a:rPr lang="en-GB" sz="1080" dirty="0">
                <a:solidFill>
                  <a:srgbClr val="000000"/>
                </a:solidFill>
                <a:latin typeface="Gill Sans MT" panose="020B0502020104020203" pitchFamily="34" charset="77"/>
              </a:rPr>
              <a:t>, </a:t>
            </a:r>
            <a:r>
              <a:rPr lang="en-GB" sz="1080" i="1" dirty="0">
                <a:solidFill>
                  <a:srgbClr val="000000"/>
                </a:solidFill>
                <a:latin typeface="Gill Sans MT" panose="020B0502020104020203" pitchFamily="34" charset="77"/>
              </a:rPr>
              <a:t>9</a:t>
            </a:r>
            <a:r>
              <a:rPr lang="en-GB" sz="1080" dirty="0">
                <a:solidFill>
                  <a:srgbClr val="000000"/>
                </a:solidFill>
                <a:latin typeface="Gill Sans MT" panose="020B0502020104020203" pitchFamily="34" charset="77"/>
              </a:rPr>
              <a:t>. https://</a:t>
            </a:r>
            <a:r>
              <a:rPr lang="en-GB" sz="108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doi.org</a:t>
            </a:r>
            <a:r>
              <a:rPr lang="en-GB" sz="1080" dirty="0">
                <a:solidFill>
                  <a:srgbClr val="000000"/>
                </a:solidFill>
                <a:latin typeface="Gill Sans MT" panose="020B0502020104020203" pitchFamily="34" charset="77"/>
              </a:rPr>
              <a:t>/10.3389/fneur.2018.00126</a:t>
            </a:r>
            <a:endParaRPr lang="en-GB" sz="10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139E01-302A-DB68-5588-4C6D62D1AC26}"/>
                  </a:ext>
                </a:extLst>
              </p14:cNvPr>
              <p14:cNvContentPartPr/>
              <p14:nvPr/>
            </p14:nvContentPartPr>
            <p14:xfrm>
              <a:off x="3885120" y="3557520"/>
              <a:ext cx="2895480" cy="275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139E01-302A-DB68-5588-4C6D62D1AC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5760" y="3548160"/>
                <a:ext cx="2914200" cy="27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31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8C09-C7B5-EC78-2145-59DAA057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730C-7899-7743-2330-2800B1CD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Decision Trees (DTs) are a non-parametric supervised learning method used for classification and regression. </a:t>
            </a:r>
          </a:p>
          <a:p>
            <a:r>
              <a:rPr lang="en-GB" dirty="0">
                <a:solidFill>
                  <a:srgbClr val="212529"/>
                </a:solidFill>
              </a:rPr>
              <a:t>The goal is to create a model that predicts the value of a target variable by learning simple decision rules inferred from the data features. </a:t>
            </a:r>
          </a:p>
          <a:p>
            <a:r>
              <a:rPr lang="en-GB" dirty="0">
                <a:solidFill>
                  <a:srgbClr val="212529"/>
                </a:solidFill>
              </a:rPr>
              <a:t>A tree can be seen as a piecewise constant </a:t>
            </a:r>
            <a:r>
              <a:rPr lang="en-GB" b="0" i="0" u="none" strike="noStrike" dirty="0">
                <a:solidFill>
                  <a:srgbClr val="212529"/>
                </a:solidFill>
                <a:effectLst/>
              </a:rPr>
              <a:t>approximation.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60E6-7FE6-9760-8BDF-95E11954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49FE1-243F-7432-09DA-8B7F2287810A}"/>
              </a:ext>
            </a:extLst>
          </p:cNvPr>
          <p:cNvSpPr txBox="1"/>
          <p:nvPr/>
        </p:nvSpPr>
        <p:spPr>
          <a:xfrm>
            <a:off x="609600" y="6339553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tree.html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FE2BBB-1E2B-7507-6290-7B9E014740A5}"/>
                  </a:ext>
                </a:extLst>
              </p14:cNvPr>
              <p14:cNvContentPartPr/>
              <p14:nvPr/>
            </p14:nvContentPartPr>
            <p14:xfrm>
              <a:off x="486360" y="3920400"/>
              <a:ext cx="10267920" cy="2318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FE2BBB-1E2B-7507-6290-7B9E014740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00" y="3911040"/>
                <a:ext cx="10286640" cy="23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01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D475-55C1-CA06-3D76-F33CC805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457D-2EC4-EE2B-90AB-7BE4B44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different algorithms that can be used to learn decision tree structure from the data. </a:t>
            </a:r>
          </a:p>
          <a:p>
            <a:r>
              <a:rPr lang="en-GB" dirty="0"/>
              <a:t>In principle, these algorithms start with a root node in the tree structure and explore the features in the data and create rules that can separate the data one step at a time. </a:t>
            </a:r>
          </a:p>
          <a:p>
            <a:r>
              <a:rPr lang="en-GB" dirty="0"/>
              <a:t>One of the basic algorithms is ID3.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FA7B8-EAD7-E531-B7A3-6E8B8773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ECA648-2480-0FB2-7D47-91833094577D}"/>
                  </a:ext>
                </a:extLst>
              </p14:cNvPr>
              <p14:cNvContentPartPr/>
              <p14:nvPr/>
            </p14:nvContentPartPr>
            <p14:xfrm>
              <a:off x="6874200" y="4101840"/>
              <a:ext cx="4427640" cy="81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ECA648-2480-0FB2-7D47-9183309457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840" y="4092480"/>
                <a:ext cx="4446360" cy="8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1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005-2424-DDB8-0901-5325E1BB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ID3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 - Start with the dataset and set the root node.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Start iterating through the dataset, and at each step, go through the features of the data and calculate the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Entropy(</a:t>
                </a:r>
                <a14:m>
                  <m:oMath xmlns:m="http://schemas.openxmlformats.org/officeDocument/2006/math">
                    <m:r>
                      <a:rPr lang="en-GB" i="1" u="none" strike="noStrike" dirty="0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) and Information gain(IG) of the features.</a:t>
                </a:r>
              </a:p>
              <a:p>
                <a:pPr algn="l"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elect the feature that has the lowest entropy or highest information gain.</a:t>
                </a:r>
              </a:p>
              <a:p>
                <a:pPr algn="l"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plit the tree </a:t>
                </a:r>
                <a:r>
                  <a:rPr lang="en-GB" dirty="0">
                    <a:solidFill>
                      <a:srgbClr val="111111"/>
                    </a:solidFill>
                  </a:rPr>
                  <a:t>by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the selected feature to create a new branch in the tree structure</a:t>
                </a:r>
                <a:r>
                  <a:rPr lang="en-GB" dirty="0">
                    <a:solidFill>
                      <a:srgbClr val="111111"/>
                    </a:solidFill>
                  </a:rPr>
                  <a:t>.</a:t>
                </a:r>
              </a:p>
              <a:p>
                <a:pPr algn="l">
                  <a:buFontTx/>
                  <a:buChar char="-"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Continue the algorithm by considering only the features that have never been selected before.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5553-F700-0B49-C0CC-64F3663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9E9FC4-C48E-BF97-31FE-F576442A04C0}"/>
                  </a:ext>
                </a:extLst>
              </p14:cNvPr>
              <p14:cNvContentPartPr/>
              <p14:nvPr/>
            </p14:nvContentPartPr>
            <p14:xfrm>
              <a:off x="3895200" y="2584440"/>
              <a:ext cx="4913640" cy="9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9E9FC4-C48E-BF97-31FE-F576442A04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5840" y="2575080"/>
                <a:ext cx="493236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5644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AC9E-6E37-1CA1-2314-895B8A62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and Information Gain*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0411-00CD-EDCD-F835-7B1B9C0C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5" name="Picture 4" descr="Logo PMS Blue">
            <a:extLst>
              <a:ext uri="{FF2B5EF4-FFF2-40B4-BE49-F238E27FC236}">
                <a16:creationId xmlns:a16="http://schemas.microsoft.com/office/drawing/2014/main" id="{47BDC5C4-691A-2975-D766-AAC1C6EB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A166954-B4EA-A0C1-3800-65A685F1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3898"/>
            <a:ext cx="5993997" cy="5463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0E7C4-0794-90E2-15C7-82CC87A2F3F4}"/>
                  </a:ext>
                </a:extLst>
              </p14:cNvPr>
              <p14:cNvContentPartPr/>
              <p14:nvPr/>
            </p14:nvContentPartPr>
            <p14:xfrm>
              <a:off x="440280" y="383760"/>
              <a:ext cx="11301840" cy="541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0E7C4-0794-90E2-15C7-82CC87A2F3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20" y="374400"/>
                <a:ext cx="11320560" cy="54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DACF-A0DC-2DAC-6E58-3BF2F156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2B2B-1A8A-0B91-6C15-4F3EA451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One approach to the latter problem is to assume that we have some way of measuring the similarity between items that don’t require pre-processing them into a feature vector format.</a:t>
            </a:r>
          </a:p>
          <a:p>
            <a:r>
              <a:rPr lang="en-GB" dirty="0"/>
              <a:t>For example, we can apply a function to transform the original data into a higher dimensional space in which the data items can then be compared/processed. </a:t>
            </a:r>
          </a:p>
          <a:p>
            <a:r>
              <a:rPr lang="en-GB" dirty="0">
                <a:effectLst/>
              </a:rPr>
              <a:t>This process </a:t>
            </a:r>
            <a:r>
              <a:rPr lang="en-GB" dirty="0"/>
              <a:t>can be done via kernel functions.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79231-9CD1-A0BC-D5F3-8B8A1D96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75D5FD-75DB-AD01-6310-E7688F8D03C6}"/>
                  </a:ext>
                </a:extLst>
              </p14:cNvPr>
              <p14:cNvContentPartPr/>
              <p14:nvPr/>
            </p14:nvContentPartPr>
            <p14:xfrm>
              <a:off x="4852440" y="4115520"/>
              <a:ext cx="6777000" cy="274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75D5FD-75DB-AD01-6310-E7688F8D03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3080" y="4106160"/>
                <a:ext cx="6795720" cy="27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60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Prone to overfit</a:t>
            </a:r>
          </a:p>
          <a:p>
            <a:r>
              <a:rPr lang="en-GB" dirty="0"/>
              <a:t>Poor generalisation performances</a:t>
            </a:r>
          </a:p>
          <a:p>
            <a:r>
              <a:rPr lang="en-GB" dirty="0"/>
              <a:t>High variance</a:t>
            </a:r>
          </a:p>
          <a:p>
            <a:pPr lvl="1"/>
            <a:r>
              <a:rPr lang="en-US" dirty="0"/>
              <a:t>a slight change in the data can result in a completely different set of splits, which can make interpretation difficult</a:t>
            </a:r>
          </a:p>
          <a:p>
            <a:r>
              <a:rPr lang="en-US" dirty="0"/>
              <a:t>They can be inherently unstable</a:t>
            </a:r>
          </a:p>
          <a:p>
            <a:pPr lvl="1"/>
            <a:r>
              <a:rPr lang="en-US" dirty="0"/>
              <a:t>the effect of an error in the top splits propagates down to all the splits below due to their hierarchical nature</a:t>
            </a:r>
            <a:endParaRPr lang="en-GB" dirty="0"/>
          </a:p>
          <a:p>
            <a:r>
              <a:rPr lang="en-GB" dirty="0"/>
              <a:t>Produce biased trees for an unbalanced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79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overcome these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Ensemble:</a:t>
            </a:r>
          </a:p>
          <a:p>
            <a:pPr lvl="1"/>
            <a:r>
              <a:rPr lang="en-GB" dirty="0"/>
              <a:t>Single DT is fast but does not perform well</a:t>
            </a:r>
          </a:p>
          <a:p>
            <a:pPr lvl="1"/>
            <a:r>
              <a:rPr lang="en-GB" dirty="0"/>
              <a:t>Learn from multiple trees</a:t>
            </a:r>
          </a:p>
          <a:p>
            <a:pPr marL="0" indent="0">
              <a:buNone/>
            </a:pPr>
            <a:r>
              <a:rPr lang="en-GB" dirty="0"/>
              <a:t>- We need to be careful not to learn the same tree over and over again.</a:t>
            </a:r>
          </a:p>
          <a:p>
            <a:r>
              <a:rPr lang="en-GB" dirty="0"/>
              <a:t>Bagging: </a:t>
            </a:r>
          </a:p>
          <a:p>
            <a:pPr lvl="1"/>
            <a:r>
              <a:rPr lang="en-US" dirty="0"/>
              <a:t>Bootstrap aggregating, a method that results in low variance</a:t>
            </a:r>
          </a:p>
          <a:p>
            <a:pPr lvl="1"/>
            <a:r>
              <a:rPr lang="en-US" dirty="0"/>
              <a:t>Construct N trees and learn a classifier for each bootstrap sample and average them</a:t>
            </a:r>
          </a:p>
          <a:p>
            <a:pPr lvl="1"/>
            <a:r>
              <a:rPr lang="en-US" dirty="0"/>
              <a:t>Can improve the accuracy of unstable models that tend to overfit</a:t>
            </a:r>
            <a:endParaRPr lang="en-GB" dirty="0"/>
          </a:p>
          <a:p>
            <a:r>
              <a:rPr lang="en-GB" dirty="0"/>
              <a:t>Feature Randomness:</a:t>
            </a:r>
          </a:p>
          <a:p>
            <a:pPr lvl="1"/>
            <a:r>
              <a:rPr lang="en-US" dirty="0"/>
              <a:t>Feature bagging generates a random subset of features, which ensures low correlation among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E6513D-2F2B-9B3F-98C6-0E3D703430B7}"/>
                  </a:ext>
                </a:extLst>
              </p14:cNvPr>
              <p14:cNvContentPartPr/>
              <p14:nvPr/>
            </p14:nvContentPartPr>
            <p14:xfrm>
              <a:off x="7437600" y="619200"/>
              <a:ext cx="4299480" cy="2445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E6513D-2F2B-9B3F-98C6-0E3D70343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8240" y="609840"/>
                <a:ext cx="4318200" cy="24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90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C2BB-8E20-9514-89F4-516978D5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61E-731E-C5D2-602B-2309B25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was introduced in 2001 to overcome the limitations of decision trees [1].</a:t>
            </a:r>
          </a:p>
          <a:p>
            <a:r>
              <a:rPr lang="en-US" dirty="0"/>
              <a:t>Ensemble model consisting of multiple decision trees.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114B-5295-72F7-5A0B-A658EE7E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952BA-21EB-83CA-1A44-B7D0C221BBC4}"/>
              </a:ext>
            </a:extLst>
          </p:cNvPr>
          <p:cNvSpPr txBox="1"/>
          <p:nvPr/>
        </p:nvSpPr>
        <p:spPr>
          <a:xfrm>
            <a:off x="1150531" y="6389688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80" dirty="0">
                <a:latin typeface="Gill Sans MT" panose="020B0502020104020203" pitchFamily="34" charset="77"/>
              </a:rPr>
              <a:t>[1] </a:t>
            </a:r>
            <a:r>
              <a:rPr lang="en-US" sz="1080" dirty="0" err="1">
                <a:latin typeface="Gill Sans MT" panose="020B0502020104020203" pitchFamily="34" charset="77"/>
              </a:rPr>
              <a:t>Breiman</a:t>
            </a:r>
            <a:r>
              <a:rPr lang="en-US" sz="1080" dirty="0">
                <a:latin typeface="Gill Sans MT" panose="020B0502020104020203" pitchFamily="34" charset="77"/>
              </a:rPr>
              <a:t>, Leo. "Random forests." Machine learning 45.1 (2001): 5-32.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988395-D577-0BCD-AC45-FB50E1570AE8}"/>
              </a:ext>
            </a:extLst>
          </p:cNvPr>
          <p:cNvGrpSpPr/>
          <p:nvPr/>
        </p:nvGrpSpPr>
        <p:grpSpPr>
          <a:xfrm>
            <a:off x="1516291" y="2766424"/>
            <a:ext cx="9159418" cy="3087271"/>
            <a:chOff x="755576" y="2305353"/>
            <a:chExt cx="7632848" cy="2572726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0839480A-68D3-53B7-6136-E39D4AB6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5576" y="2305353"/>
              <a:ext cx="7632848" cy="228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7AFAF-8FA2-A839-9F84-D918C5A37D19}"/>
                </a:ext>
              </a:extLst>
            </p:cNvPr>
            <p:cNvSpPr txBox="1"/>
            <p:nvPr/>
          </p:nvSpPr>
          <p:spPr>
            <a:xfrm>
              <a:off x="6228184" y="4585692"/>
              <a:ext cx="1565920" cy="292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80" dirty="0">
                  <a:latin typeface="Gill Sans MT" panose="020B0502020104020203" pitchFamily="34" charset="77"/>
                  <a:ea typeface="ＭＳ Ｐゴシック" charset="0"/>
                </a:rPr>
                <a:t>Majority vote 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6B9E48-4308-24A5-2850-0C6B3257BE3E}"/>
                  </a:ext>
                </a:extLst>
              </p14:cNvPr>
              <p14:cNvContentPartPr/>
              <p14:nvPr/>
            </p14:nvContentPartPr>
            <p14:xfrm>
              <a:off x="4507200" y="6668640"/>
              <a:ext cx="412200" cy="61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6B9E48-4308-24A5-2850-0C6B3257BE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7840" y="6659280"/>
                <a:ext cx="43092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444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695D-D3B4-6E9B-B5C0-EBF1CF9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35F95-5D68-57FF-9780-0F828D8B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i="0" u="none" strike="noStrike" dirty="0">
                <a:solidFill>
                  <a:srgbClr val="212529"/>
                </a:solidFill>
                <a:effectLst/>
              </a:rPr>
              <a:t>Ensemble methods combine the predictions of several base estimators built with a given learning algorithm to improve generalisability and robustness over a single estimator.</a:t>
            </a:r>
          </a:p>
          <a:p>
            <a:pPr algn="l"/>
            <a:endParaRPr lang="en-GB" i="0" u="none" strike="noStrike" dirty="0">
              <a:solidFill>
                <a:srgbClr val="212529"/>
              </a:solidFill>
              <a:effectLst/>
            </a:endParaRPr>
          </a:p>
          <a:p>
            <a:pPr algn="l"/>
            <a:r>
              <a:rPr lang="en-GB" i="0" u="none" strike="noStrike" dirty="0">
                <a:solidFill>
                  <a:srgbClr val="212529"/>
                </a:solidFill>
                <a:effectLst/>
              </a:rPr>
              <a:t>Two families of ensemble methods are usually distinguished: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Averaging methods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Boosting methods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C476-7C82-C262-35F7-8F728F5E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C341D-2B6C-B977-BB17-5BB33C732F37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F2BE26-3B1E-8B58-B0D2-C23A6A1F012C}"/>
                  </a:ext>
                </a:extLst>
              </p14:cNvPr>
              <p14:cNvContentPartPr/>
              <p14:nvPr/>
            </p14:nvContentPartPr>
            <p14:xfrm>
              <a:off x="1714680" y="3966480"/>
              <a:ext cx="640440" cy="49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F2BE26-3B1E-8B58-B0D2-C23A6A1F01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3957120"/>
                <a:ext cx="659160" cy="5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90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6C46-208B-2512-09BD-749AC9B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8C39-0FDD-761D-E849-9D6286C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In averaging methods, the driving principle is to build several estimators independently and then average their predictions.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The combined estimator is usually better than any single base estimator because its variance is reduced.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Examples: Bagging 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E168-5710-5820-568B-F485677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1F4A-0B7C-E4FB-F5CF-ADABDE963D76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0764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0844-650D-1813-2A8B-C2263576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2759-BDF2-354A-8C57-C987333F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solidFill>
                  <a:srgbClr val="212529"/>
                </a:solidFill>
              </a:rPr>
              <a:t>There are different Bagging methods but they mostly differ from each other by the way they draw random subsets of the training set: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samples, then this algorithm is known as </a:t>
            </a:r>
            <a:r>
              <a:rPr lang="en-GB" sz="2160" dirty="0">
                <a:solidFill>
                  <a:srgbClr val="FF0000"/>
                </a:solidFill>
              </a:rPr>
              <a:t>Pasting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samples are drawn with replacement, then the method is known as </a:t>
            </a:r>
            <a:r>
              <a:rPr lang="en-GB" sz="2160" dirty="0">
                <a:solidFill>
                  <a:srgbClr val="FF0000"/>
                </a:solidFill>
              </a:rPr>
              <a:t>Bagging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Subspaces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Finally, when base estimators are built on subsets of both samples and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Patches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r>
              <a:rPr lang="en-GB" sz="2160" dirty="0">
                <a:solidFill>
                  <a:srgbClr val="212529"/>
                </a:solidFill>
              </a:rPr>
              <a:t>In scikit-learn, bagging methods are offered as a unified </a:t>
            </a:r>
            <a:r>
              <a:rPr lang="en-GB" sz="2160" dirty="0">
                <a:solidFill>
                  <a:srgbClr val="2878A2"/>
                </a:solidFill>
                <a:hlinkClick r:id="rId2" tooltip="sklearn.ensemble.BaggingClassifier"/>
              </a:rPr>
              <a:t>BaggingClassifier</a:t>
            </a:r>
            <a:r>
              <a:rPr lang="en-GB" sz="2160" dirty="0">
                <a:solidFill>
                  <a:srgbClr val="212529"/>
                </a:solidFill>
              </a:rPr>
              <a:t> meta-estimator (resp. </a:t>
            </a:r>
            <a:r>
              <a:rPr lang="en-GB" sz="2160" dirty="0">
                <a:solidFill>
                  <a:srgbClr val="2878A2"/>
                </a:solidFill>
                <a:hlinkClick r:id="rId3" tooltip="sklearn.ensemble.BaggingRegressor"/>
              </a:rPr>
              <a:t>BaggingRegressor</a:t>
            </a:r>
            <a:r>
              <a:rPr lang="en-GB" sz="2160" dirty="0">
                <a:solidFill>
                  <a:srgbClr val="212529"/>
                </a:solidFill>
              </a:rPr>
              <a:t>), taking as input a user-specified estimator along with parameters specifying the strategy to draw random subsets. </a:t>
            </a:r>
            <a:endParaRPr lang="en-GB" sz="21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B4A4-D146-372B-1D7C-428D782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DDBA-55EE-E68A-517D-250E84CCCF2D}"/>
              </a:ext>
            </a:extLst>
          </p:cNvPr>
          <p:cNvSpPr txBox="1"/>
          <p:nvPr/>
        </p:nvSpPr>
        <p:spPr>
          <a:xfrm>
            <a:off x="609600" y="6389689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456619-CBB5-EBB3-5A8E-722E37EA9C8E}"/>
                  </a:ext>
                </a:extLst>
              </p14:cNvPr>
              <p14:cNvContentPartPr/>
              <p14:nvPr/>
            </p14:nvContentPartPr>
            <p14:xfrm>
              <a:off x="3598560" y="2502720"/>
              <a:ext cx="5746320" cy="255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456619-CBB5-EBB3-5A8E-722E37EA9C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9200" y="2493360"/>
                <a:ext cx="5765040" cy="25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227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214-A0EC-EC82-1059-4CD8FBBD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327F-6FEA-83A9-11F1-5865F3B5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contrast, in </a:t>
            </a:r>
            <a:r>
              <a:rPr lang="en-GB" b="1" dirty="0">
                <a:solidFill>
                  <a:srgbClr val="0E101A"/>
                </a:solidFill>
                <a:effectLst/>
              </a:rPr>
              <a:t>boosting methods</a:t>
            </a:r>
            <a:r>
              <a:rPr lang="en-GB" dirty="0">
                <a:solidFill>
                  <a:srgbClr val="0E101A"/>
                </a:solidFill>
                <a:effectLst/>
              </a:rPr>
              <a:t>, base estimators are built sequentially, and one tries to reduce the bias of the combined estimator.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The motivation is to combine several weak models to produce a powerful ensemble.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Examples: </a:t>
            </a:r>
            <a:r>
              <a:rPr lang="en-GB" dirty="0" err="1">
                <a:solidFill>
                  <a:srgbClr val="0E101A"/>
                </a:solidFill>
                <a:effectLst/>
              </a:rPr>
              <a:t>XGBoost</a:t>
            </a:r>
            <a:r>
              <a:rPr lang="en-GB" dirty="0">
                <a:solidFill>
                  <a:srgbClr val="0E101A"/>
                </a:solidFill>
                <a:effectLst/>
              </a:rPr>
              <a:t>, Gradient Tree Boosting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452EC-A869-421B-DBEF-C6829468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7FB8-4525-E541-498C-3A6F1B387C95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F8EF39-A296-3CB2-3446-FB89DABA0B5C}"/>
                  </a:ext>
                </a:extLst>
              </p14:cNvPr>
              <p14:cNvContentPartPr/>
              <p14:nvPr/>
            </p14:nvContentPartPr>
            <p14:xfrm>
              <a:off x="245880" y="3777120"/>
              <a:ext cx="11787840" cy="279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F8EF39-A296-3CB2-3446-FB89DABA0B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20" y="3767760"/>
                <a:ext cx="11806560" cy="28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16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715B-6684-B11B-10E5-1F07B1D4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-26987"/>
            <a:ext cx="9875520" cy="1143001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Gradient Boosting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30F3-2555-C4F2-DC16-557EDF0FC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1268414"/>
            <a:ext cx="4846320" cy="496887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160" dirty="0"/>
              <a:t>A Gradient Boosting Decision Tree (GBDT) is a decision tree ensemble learning algorithm similar to the random forest for classification and regression. </a:t>
            </a:r>
          </a:p>
          <a:p>
            <a:pPr>
              <a:lnSpc>
                <a:spcPct val="90000"/>
              </a:lnSpc>
            </a:pPr>
            <a:r>
              <a:rPr lang="en-GB" sz="2160" dirty="0"/>
              <a:t>Ensemble learning algorithms combine multiple machine learning algorithms to obtain a better model.</a:t>
            </a:r>
          </a:p>
          <a:p>
            <a:pPr>
              <a:lnSpc>
                <a:spcPct val="90000"/>
              </a:lnSpc>
            </a:pPr>
            <a:r>
              <a:rPr lang="en-GB" sz="2160" dirty="0"/>
              <a:t>Both random forest and GBDT build a model consisting of multiple decision trees. The difference is in how the trees are built and combined.</a:t>
            </a:r>
          </a:p>
        </p:txBody>
      </p:sp>
      <p:pic>
        <p:nvPicPr>
          <p:cNvPr id="1026" name="Picture 2" descr="Both random forest and GBDT build a model consisting of multiple decision trees.">
            <a:extLst>
              <a:ext uri="{FF2B5EF4-FFF2-40B4-BE49-F238E27FC236}">
                <a16:creationId xmlns:a16="http://schemas.microsoft.com/office/drawing/2014/main" id="{2883268E-ECA4-5DB2-706F-864B4115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1638" y="1288982"/>
            <a:ext cx="4846320" cy="30383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5DD1A-67DE-2071-DE45-FC71B558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3440" y="6381751"/>
            <a:ext cx="256032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720"/>
              </a:spcAft>
            </a:pPr>
            <a:fld id="{44E22EE9-B8A0-0641-9265-052CFE9B95A7}" type="slidenum">
              <a:rPr lang="en-GB" altLang="en-US" smtClean="0"/>
              <a:pPr>
                <a:spcAft>
                  <a:spcPts val="720"/>
                </a:spcAft>
              </a:pPr>
              <a:t>37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1D822-A0BA-7DFA-378C-D6DF95C74268}"/>
              </a:ext>
            </a:extLst>
          </p:cNvPr>
          <p:cNvSpPr txBox="1"/>
          <p:nvPr/>
        </p:nvSpPr>
        <p:spPr>
          <a:xfrm>
            <a:off x="1343472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08EF53-74D9-90A9-DD7E-99C525C5E521}"/>
                  </a:ext>
                </a:extLst>
              </p14:cNvPr>
              <p14:cNvContentPartPr/>
              <p14:nvPr/>
            </p14:nvContentPartPr>
            <p14:xfrm>
              <a:off x="6787800" y="2722680"/>
              <a:ext cx="3818160" cy="209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08EF53-74D9-90A9-DD7E-99C525C5E5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8440" y="2713320"/>
                <a:ext cx="3836880" cy="21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4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657B-3C61-6697-8FEC-53B04C7F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AA41-A0E3-5BF0-ACF1-799B5FC3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The term “gradient boosting” comes from the idea of “boosting” or improving a single weak model by combining it with several other weak models to generate a collectively strong model. 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Gradient boosting sets targeted outcomes for the next model to minimise errors. 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Targeted outcomes for each case are based on the gradient of the error (hence the name gradient boosting) with respect to the prediction.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3A3D-4FCE-FE43-A294-3177639D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71CC-9268-1BE9-914A-0CCEC71CE21E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419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A398-EBCF-3779-96FE-8DCE6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581B-3639-6FBC-14C7-44F067E7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GBDTs iteratively train an ensemble of shallow decision trees, with each iteration using the error residuals of the previous model to fit the next model.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final prediction is a weighted sum of all of the tree predictions. Random forest “bagging” minimises the variance and overfitting, while GBDT “boosting” minimises the bias and underfitting.</a:t>
            </a:r>
          </a:p>
          <a:p>
            <a:r>
              <a:rPr lang="en-GB" dirty="0">
                <a:solidFill>
                  <a:srgbClr val="000000"/>
                </a:solidFill>
              </a:rPr>
              <a:t>With </a:t>
            </a:r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, trees are built in parallel instead of sequentially like GBDT. </a:t>
            </a:r>
          </a:p>
          <a:p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 follows a level-wise strategy, scanning across gradient values and using these partial sums to evaluate the quality of splits at every possible split in the training set.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8FF5-8429-D59B-97EA-4D058DA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C699B-58EC-CE02-B4E6-BF2CF62FD1C8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530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2B54-8411-BD30-C6B4-1E5A71B8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BF0A-DDD5-BC7F-4549-6A8C4889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We have also often assumed that the data items are linearly separable, but what if the data was not linearly separable? </a:t>
            </a:r>
          </a:p>
          <a:p>
            <a:r>
              <a:rPr lang="en-GB" i="0" u="none" strike="noStrike" dirty="0">
                <a:solidFill>
                  <a:srgbClr val="202124"/>
                </a:solidFill>
                <a:effectLst/>
              </a:rPr>
              <a:t>In this case, we can again apply a </a:t>
            </a:r>
            <a:r>
              <a:rPr lang="en-GB" dirty="0">
                <a:solidFill>
                  <a:srgbClr val="202124"/>
                </a:solidFill>
              </a:rPr>
              <a:t>kernel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that maps each data instance (from the original non-linear observation space) into a higher-dimensional space in which, in this new space,</a:t>
            </a:r>
            <a:r>
              <a:rPr lang="en-GB" dirty="0">
                <a:solidFill>
                  <a:srgbClr val="202124"/>
                </a:solidFill>
              </a:rPr>
              <a:t>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the data instances become separable.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6544-CBA3-4EBF-76FA-D9CFC25F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0210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5316-1836-A681-ECC5-565E914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710C-6815-C91F-6A90-166D43E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random forests, each tree in the ensemble is built from a sample drawn with replacement (i.e., a bootstrap sample) from the training set.</a:t>
            </a:r>
          </a:p>
          <a:p>
            <a:endParaRPr lang="en-GB" dirty="0"/>
          </a:p>
          <a:p>
            <a:r>
              <a:rPr lang="en-GB" dirty="0"/>
              <a:t> When splitting each node during the construction of a tree, the best split is found either from all input features or a random subset of size </a:t>
            </a:r>
            <a:r>
              <a:rPr lang="en-GB" dirty="0" err="1"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max_features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The purpose of these two sources of randomness is to decrease the variance of the forest estimator.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7EC3-CDE6-2D5E-2BE4-47BFB8C8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41CD-CCA4-BF1F-2B25-15CB46363505}"/>
              </a:ext>
            </a:extLst>
          </p:cNvPr>
          <p:cNvSpPr txBox="1"/>
          <p:nvPr/>
        </p:nvSpPr>
        <p:spPr>
          <a:xfrm>
            <a:off x="609600" y="618830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DEF5AC-AF79-9051-E28A-CA8EE00426B4}"/>
                  </a:ext>
                </a:extLst>
              </p14:cNvPr>
              <p14:cNvContentPartPr/>
              <p14:nvPr/>
            </p14:nvContentPartPr>
            <p14:xfrm>
              <a:off x="7570800" y="3526200"/>
              <a:ext cx="2451600" cy="164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DEF5AC-AF79-9051-E28A-CA8EE00426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440" y="3516840"/>
                <a:ext cx="247032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767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29" y="1116014"/>
            <a:ext cx="5035338" cy="47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</a:t>
            </a:r>
            <a:b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</a:b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A4D311-7C37-2EE8-D40D-F3220FDF5091}"/>
                  </a:ext>
                </a:extLst>
              </p14:cNvPr>
              <p14:cNvContentPartPr/>
              <p14:nvPr/>
            </p14:nvContentPartPr>
            <p14:xfrm>
              <a:off x="4982040" y="4224600"/>
              <a:ext cx="6360840" cy="207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A4D311-7C37-2EE8-D40D-F3220FDF50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2680" y="4215240"/>
                <a:ext cx="6379560" cy="20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551-092D-BFBA-889E-1ACE242D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important in RF: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96FD-FE3B-7D0F-F2B4-CEE2F61F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22222"/>
                </a:solidFill>
                <a:effectLst/>
              </a:rPr>
              <a:t>Selecting the most important self-assessed features for predicting conversion to mild cognitive impairment with random forest and permutation-based methods:</a:t>
            </a:r>
          </a:p>
          <a:p>
            <a:pPr lvl="1"/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Gómez-Ramírez, J.,  et al.(2020), https://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/10.1038/s41598-020-77296-4</a:t>
            </a:r>
            <a:endParaRPr lang="en-GB" i="0" u="none" strike="noStrike" dirty="0">
              <a:solidFill>
                <a:srgbClr val="222222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77F3C-A545-FA60-4CDE-72006FA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5122" name="Picture 2" descr="figure 6">
            <a:extLst>
              <a:ext uri="{FF2B5EF4-FFF2-40B4-BE49-F238E27FC236}">
                <a16:creationId xmlns:a16="http://schemas.microsoft.com/office/drawing/2014/main" id="{F8C90DF3-5E36-5A7F-A423-12B9EE22A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0"/>
          <a:stretch/>
        </p:blipFill>
        <p:spPr bwMode="auto">
          <a:xfrm>
            <a:off x="3345180" y="3226158"/>
            <a:ext cx="5501640" cy="30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25A461-DDBA-1C60-4EAF-EC80BA1B0984}"/>
                  </a:ext>
                </a:extLst>
              </p14:cNvPr>
              <p14:cNvContentPartPr/>
              <p14:nvPr/>
            </p14:nvContentPartPr>
            <p14:xfrm>
              <a:off x="4560480" y="3326760"/>
              <a:ext cx="6270480" cy="239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25A461-DDBA-1C60-4EAF-EC80BA1B09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1120" y="3317400"/>
                <a:ext cx="6289200" cy="24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83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561B-24DA-A65C-1F9F-C7450683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94CF-3704-8BF7-2276-53908538A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decision trees typically exhibit high variance and tend to overfit.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injected randomness in forests yields decision trees with somewhat decoupled prediction errors. </a:t>
            </a:r>
          </a:p>
          <a:p>
            <a:pPr marL="0" indent="0">
              <a:buNone/>
            </a:pPr>
            <a:endParaRPr lang="en-GB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taking an average of those predictions, some errors can cancel out. Random forests achieve a reduced variance by combining diverse trees, sometimes at the cost of a slight increase in bias.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A4572-1681-92AF-86D6-AE3689C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6FDB0-C7FC-23BE-5F6B-4389973B962D}"/>
              </a:ext>
            </a:extLst>
          </p:cNvPr>
          <p:cNvSpPr txBox="1"/>
          <p:nvPr/>
        </p:nvSpPr>
        <p:spPr>
          <a:xfrm>
            <a:off x="609600" y="6293697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3586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63AF-A142-86DF-CD60-6B99DA22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note on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001B-3654-876F-873D-9943F2C1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practice, the variance reduction is often significant, yielding an overall better model.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contrast to the original publication, the scikit-learn implementation combines classifiers by averaging their probabilistic prediction instead of letting each classifier vote for a single class.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F69D-6A55-E665-BB33-6D49DEA9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3CE62-9F87-B82B-61D4-1766DA6DE567}"/>
              </a:ext>
            </a:extLst>
          </p:cNvPr>
          <p:cNvSpPr txBox="1"/>
          <p:nvPr/>
        </p:nvSpPr>
        <p:spPr>
          <a:xfrm>
            <a:off x="609600" y="638175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6433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) is a game theoretic approach to explaining the output of any machine learning model. </a:t>
            </a:r>
          </a:p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E58179-9116-0E57-0C45-A7DA1CAD9913}"/>
                  </a:ext>
                </a:extLst>
              </p14:cNvPr>
              <p14:cNvContentPartPr/>
              <p14:nvPr/>
            </p14:nvContentPartPr>
            <p14:xfrm>
              <a:off x="624600" y="855360"/>
              <a:ext cx="5231520" cy="3464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E58179-9116-0E57-0C45-A7DA1CAD99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240" y="846000"/>
                <a:ext cx="5250240" cy="34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756-159A-039D-7D0E-488E074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4E30-BF51-41A8-7872-74805D9E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6C0260-ED16-64DC-1DF5-4DF6BCA2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9" y="1600307"/>
            <a:ext cx="7542163" cy="4297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9C5366-E0E5-EDCD-2CE0-7FB52AE67BC5}"/>
                  </a:ext>
                </a:extLst>
              </p14:cNvPr>
              <p14:cNvContentPartPr/>
              <p14:nvPr/>
            </p14:nvContentPartPr>
            <p14:xfrm>
              <a:off x="2314080" y="1955160"/>
              <a:ext cx="958680" cy="18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9C5366-E0E5-EDCD-2CE0-7FB52AE67B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720" y="1945800"/>
                <a:ext cx="977400" cy="2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233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268-CF2E-E95D-E160-41C6B574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5C14C-43DC-08B1-32FA-B6EC939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05151E-C2E7-B287-8615-18C5CEFB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355170"/>
            <a:ext cx="9326880" cy="44254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7E13BC-42F0-6AB4-C85D-AA9101F32953}"/>
                  </a:ext>
                </a:extLst>
              </p14:cNvPr>
              <p14:cNvContentPartPr/>
              <p14:nvPr/>
            </p14:nvContentPartPr>
            <p14:xfrm>
              <a:off x="9417960" y="1738440"/>
              <a:ext cx="235800" cy="122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7E13BC-42F0-6AB4-C85D-AA9101F329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8600" y="1729080"/>
                <a:ext cx="254520" cy="12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651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7F20-ED9F-BD09-0227-0A3E8077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C8AD-A35E-5C7B-D2EF-882DECD1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p:pic>
        <p:nvPicPr>
          <p:cNvPr id="7" name="Picture 6" descr="A graph with blue lines and black text&#10;&#10;Description automatically generated">
            <a:extLst>
              <a:ext uri="{FF2B5EF4-FFF2-40B4-BE49-F238E27FC236}">
                <a16:creationId xmlns:a16="http://schemas.microsoft.com/office/drawing/2014/main" id="{2451BB54-0955-6D1A-62A6-903B9D0B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86562"/>
            <a:ext cx="7684336" cy="337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26582-A889-D558-415B-47196EC422ED}"/>
              </a:ext>
            </a:extLst>
          </p:cNvPr>
          <p:cNvSpPr txBox="1"/>
          <p:nvPr/>
        </p:nvSpPr>
        <p:spPr>
          <a:xfrm>
            <a:off x="609600" y="6135530"/>
            <a:ext cx="10513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Capstick, A., Palermo, F., Zakka, K.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Digital remote monitoring for screening and early detection of urinary tract infections. </a:t>
            </a:r>
            <a:r>
              <a:rPr lang="en-GB" sz="1000" b="0" i="1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npj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Digit. Med.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7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11 (2024).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/10.1038/s41746-023-00995-5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6205FB-1EC6-27EB-D93A-6CB783436C47}"/>
                  </a:ext>
                </a:extLst>
              </p14:cNvPr>
              <p14:cNvContentPartPr/>
              <p14:nvPr/>
            </p14:nvContentPartPr>
            <p14:xfrm>
              <a:off x="1776240" y="2037600"/>
              <a:ext cx="7215480" cy="391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6205FB-1EC6-27EB-D93A-6CB783436C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2028240"/>
                <a:ext cx="7234200" cy="39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17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593-ADD8-1671-11A1-4220FE6F6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 </a:t>
            </a:r>
          </a:p>
        </p:txBody>
      </p:sp>
    </p:spTree>
    <p:extLst>
      <p:ext uri="{BB962C8B-B14F-4D97-AF65-F5344CB8AC3E}">
        <p14:creationId xmlns:p14="http://schemas.microsoft.com/office/powerpoint/2010/main" val="137295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C3D7-DAC3-9A4F-A5A7-9205D4EE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60941-09E5-23D4-236B-F168659C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B282224-3637-81FB-20E4-DE57E780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096017"/>
            <a:ext cx="5490311" cy="5245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F6162-5506-07F2-3A0E-D5E312264261}"/>
              </a:ext>
            </a:extLst>
          </p:cNvPr>
          <p:cNvSpPr txBox="1"/>
          <p:nvPr/>
        </p:nvSpPr>
        <p:spPr>
          <a:xfrm>
            <a:off x="617868" y="642850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026AD3-9898-FAC2-4452-26A3B4B82066}"/>
                  </a:ext>
                </a:extLst>
              </p14:cNvPr>
              <p14:cNvContentPartPr/>
              <p14:nvPr/>
            </p14:nvContentPartPr>
            <p14:xfrm>
              <a:off x="4693680" y="2190600"/>
              <a:ext cx="2288160" cy="231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026AD3-9898-FAC2-4452-26A3B4B82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4320" y="2181240"/>
                <a:ext cx="2306880" cy="23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646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D76A-0EE9-34A1-EF11-3C294409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– RF vs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8A23-EB07-D851-A025-5137671C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have a dataset with multiple features, the samples of which vary, and the different features contribute to the overall class prediction, which of DT or RF would be a good choice? </a:t>
            </a:r>
          </a:p>
          <a:p>
            <a:endParaRPr lang="en-GB" dirty="0"/>
          </a:p>
          <a:p>
            <a:r>
              <a:rPr lang="en-GB" dirty="0" err="1"/>
              <a:t>menti</a:t>
            </a:r>
            <a:r>
              <a:rPr lang="en-GB" dirty="0"/>
              <a:t> code will be provided.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B87EF-D44B-A966-13BB-5CB3BA9A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9377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1C0D-265D-A602-3B1B-A163035B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0B8-B110-E235-1A81-C9587A06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In a random forest model, when samples are drawn with replacement, what is the method known?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681-5D98-12FA-E4D7-25247B3D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77191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240-2B07-33F2-713E-146C198C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6671-778E-835A-B193-CF1D171B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SVM models, there is a hyperparameter known as the Soft Margin of SVM (shown as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in the model implementation). The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hyperparameter introduces a penalty for each misclassified sample.</a:t>
            </a:r>
          </a:p>
          <a:p>
            <a:r>
              <a:rPr lang="en-GB" dirty="0"/>
              <a:t>If you set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to a large value, it will imply a small margin in support vectors. What issue do you think the small margins in support vectors could then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AEEB-0DE1-2D37-5F0E-993F65F7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2841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91389" y="6256149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6D80D3-B54C-F25A-E63E-75F4B3A828DF}"/>
                  </a:ext>
                </a:extLst>
              </p14:cNvPr>
              <p14:cNvContentPartPr/>
              <p14:nvPr/>
            </p14:nvContentPartPr>
            <p14:xfrm>
              <a:off x="384120" y="568080"/>
              <a:ext cx="11808000" cy="607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6D80D3-B54C-F25A-E63E-75F4B3A82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0" y="558720"/>
                <a:ext cx="11826720" cy="60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799B-50CA-ADDC-CDE5-27360542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polynomial kernel?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AEBCE-3481-58BA-791F-A333F30B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our data is a set of (x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)</a:t>
            </a:r>
          </a:p>
          <a:p>
            <a:r>
              <a:rPr lang="en-GB" dirty="0"/>
              <a:t>Transform it to (z</a:t>
            </a:r>
            <a:r>
              <a:rPr lang="en-GB" baseline="-25000" dirty="0"/>
              <a:t>1</a:t>
            </a:r>
            <a:r>
              <a:rPr lang="en-GB" dirty="0"/>
              <a:t>,z</a:t>
            </a:r>
            <a:r>
              <a:rPr lang="en-GB" baseline="-25000" dirty="0"/>
              <a:t>2</a:t>
            </a:r>
            <a:r>
              <a:rPr lang="en-GB" dirty="0"/>
              <a:t>,z</a:t>
            </a:r>
            <a:r>
              <a:rPr lang="en-GB" baseline="-25000" dirty="0"/>
              <a:t>3</a:t>
            </a:r>
            <a:r>
              <a:rPr lang="en-GB" dirty="0"/>
              <a:t>) in which: </a:t>
            </a: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(z1,z2,z3)= (x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This is in fact sum of polynomials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12EB3-C846-B8A6-CC56-4EC627FC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BECA7D-AF14-7D6E-6375-671E397CA7CA}"/>
                  </a:ext>
                </a:extLst>
              </p14:cNvPr>
              <p14:cNvContentPartPr/>
              <p14:nvPr/>
            </p14:nvContentPartPr>
            <p14:xfrm>
              <a:off x="322560" y="2442240"/>
              <a:ext cx="5400360" cy="2123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BECA7D-AF14-7D6E-6375-671E397CA7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00" y="2432880"/>
                <a:ext cx="5419080" cy="21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82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253865" y="6482158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</a:t>
            </a:r>
            <a:r>
              <a:rPr lang="en-GB" sz="1200" dirty="0">
                <a:latin typeface="Gill Sans MT" panose="020B0502020104020203" pitchFamily="34" charset="77"/>
              </a:rPr>
              <a:t>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C8E1F2-EB3A-08C6-85A5-0514D0702FA4}"/>
                  </a:ext>
                </a:extLst>
              </p14:cNvPr>
              <p14:cNvContentPartPr/>
              <p14:nvPr/>
            </p14:nvContentPartPr>
            <p14:xfrm>
              <a:off x="487440" y="2073240"/>
              <a:ext cx="5491440" cy="68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C8E1F2-EB3A-08C6-85A5-0514D0702F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080" y="2063880"/>
                <a:ext cx="5510160" cy="7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2DD0-8F9A-C927-0175-4063B1F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Gaussian Radial Basis Function (RBF)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30091-22A3-E3D2-DA8E-B11D4766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5A90BE-5B28-2146-23B4-0DB837CD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268761"/>
            <a:ext cx="9243149" cy="19694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DA3824-304E-8D5B-09EF-4E4D6A9D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3451946"/>
            <a:ext cx="6338441" cy="3135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9A3CA-A0DB-0B3F-EB14-DB6D86D2EF42}"/>
              </a:ext>
            </a:extLst>
          </p:cNvPr>
          <p:cNvSpPr txBox="1"/>
          <p:nvPr/>
        </p:nvSpPr>
        <p:spPr>
          <a:xfrm>
            <a:off x="1253865" y="6482158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</a:t>
            </a:r>
            <a:r>
              <a:rPr lang="en-GB" sz="1200" dirty="0">
                <a:latin typeface="Gill Sans MT" panose="020B0502020104020203" pitchFamily="34" charset="77"/>
              </a:rPr>
              <a:t>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481FFA-2A7A-3725-D5C7-F3C34FEE5BE5}"/>
                  </a:ext>
                </a:extLst>
              </p14:cNvPr>
              <p14:cNvContentPartPr/>
              <p14:nvPr/>
            </p14:nvContentPartPr>
            <p14:xfrm>
              <a:off x="6536160" y="2262240"/>
              <a:ext cx="2278080" cy="2692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481FFA-2A7A-3725-D5C7-F3C34FEE5B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6800" y="2252880"/>
                <a:ext cx="2296800" cy="27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22204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41410</TotalTime>
  <Words>3115</Words>
  <Application>Microsoft Office PowerPoint</Application>
  <PresentationFormat>Widescreen</PresentationFormat>
  <Paragraphs>275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CCSR</vt:lpstr>
      <vt:lpstr>PowerPoint Presentation</vt:lpstr>
      <vt:lpstr>Feature Vectors</vt:lpstr>
      <vt:lpstr>Kernel functions</vt:lpstr>
      <vt:lpstr>Linear separability </vt:lpstr>
      <vt:lpstr>Example</vt:lpstr>
      <vt:lpstr>Example – applying polynomial kernel</vt:lpstr>
      <vt:lpstr>What is a polynomial kernel?</vt:lpstr>
      <vt:lpstr>A polynomial kernel</vt:lpstr>
      <vt:lpstr>Gaussian Radial Basis Function (RBF)</vt:lpstr>
      <vt:lpstr>RBF Kernel in more generalised form*</vt:lpstr>
      <vt:lpstr>Another polynomial function</vt:lpstr>
      <vt:lpstr>Support Vector Machines</vt:lpstr>
      <vt:lpstr>SVM - disadvantages</vt:lpstr>
      <vt:lpstr>SVM Classifier</vt:lpstr>
      <vt:lpstr>SVM Example</vt:lpstr>
      <vt:lpstr>Linear separation</vt:lpstr>
      <vt:lpstr>SVM – linear separation</vt:lpstr>
      <vt:lpstr>Example: SVM for a linearly separable set of 2d-points</vt:lpstr>
      <vt:lpstr>Mathematical formulation* </vt:lpstr>
      <vt:lpstr>SVM with different kernels</vt:lpstr>
      <vt:lpstr>Decision Trees</vt:lpstr>
      <vt:lpstr>Decision Trees - Example</vt:lpstr>
      <vt:lpstr>Decision Making Using DTs </vt:lpstr>
      <vt:lpstr>DTs in Clinical Applications </vt:lpstr>
      <vt:lpstr>A decision tree model in TBI</vt:lpstr>
      <vt:lpstr>Learning decision trees</vt:lpstr>
      <vt:lpstr>Learning decision trees</vt:lpstr>
      <vt:lpstr>The ID3 algorithms</vt:lpstr>
      <vt:lpstr>Entropy and Information Gain*</vt:lpstr>
      <vt:lpstr>Decision Trees - Limitations</vt:lpstr>
      <vt:lpstr>How to overcome these limitations?</vt:lpstr>
      <vt:lpstr>Random Forest</vt:lpstr>
      <vt:lpstr>Ensemble models </vt:lpstr>
      <vt:lpstr>Averaging methods</vt:lpstr>
      <vt:lpstr>Bagging</vt:lpstr>
      <vt:lpstr>Boosting methods</vt:lpstr>
      <vt:lpstr>Gradient Boosting Trees</vt:lpstr>
      <vt:lpstr>Gradient Boosting</vt:lpstr>
      <vt:lpstr>XGBoost</vt:lpstr>
      <vt:lpstr>Random Forests</vt:lpstr>
      <vt:lpstr>Structure of Random Forests</vt:lpstr>
      <vt:lpstr>Feature important in RF: Example</vt:lpstr>
      <vt:lpstr>Random Forests</vt:lpstr>
      <vt:lpstr>Practical note on RFs</vt:lpstr>
      <vt:lpstr>SHAP</vt:lpstr>
      <vt:lpstr>SHAP example 1</vt:lpstr>
      <vt:lpstr>SHAP example 2</vt:lpstr>
      <vt:lpstr>SHAP example 3</vt:lpstr>
      <vt:lpstr>Review questions </vt:lpstr>
      <vt:lpstr>Q1 – RF vs DT</vt:lpstr>
      <vt:lpstr>Q2</vt:lpstr>
      <vt:lpstr>Q3</vt:lpstr>
      <vt:lpstr>If you have any questions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244</cp:revision>
  <cp:lastPrinted>2024-12-21T22:24:26Z</cp:lastPrinted>
  <dcterms:created xsi:type="dcterms:W3CDTF">2015-10-05T13:27:19Z</dcterms:created>
  <dcterms:modified xsi:type="dcterms:W3CDTF">2025-01-17T12:34:59Z</dcterms:modified>
  <cp:category/>
</cp:coreProperties>
</file>